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61" r:id="rId6"/>
    <p:sldId id="260" r:id="rId7"/>
    <p:sldId id="257" r:id="rId8"/>
    <p:sldId id="258" r:id="rId9"/>
    <p:sldId id="259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A1FF"/>
    <a:srgbClr val="A7FF00"/>
    <a:srgbClr val="000644"/>
    <a:srgbClr val="431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2A1D25-13BB-4493-A95D-1554BB568238}" v="1" dt="2022-09-14T14:29:40.850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2395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S::m.drabbe@helicon.nl::b9b1a049-6b87-453c-9d4e-1b3ea0ffd634" providerId="AD" clId="Web-{B4194CB1-66DC-FAF4-1E26-2D39E1CD868A}"/>
    <pc:docChg chg="modSld">
      <pc:chgData name="Marieke Drabbe" userId="S::m.drabbe@helicon.nl::b9b1a049-6b87-453c-9d4e-1b3ea0ffd634" providerId="AD" clId="Web-{B4194CB1-66DC-FAF4-1E26-2D39E1CD868A}" dt="2021-09-14T14:32:15.427" v="29" actId="20577"/>
      <pc:docMkLst>
        <pc:docMk/>
      </pc:docMkLst>
      <pc:sldChg chg="modSp">
        <pc:chgData name="Marieke Drabbe" userId="S::m.drabbe@helicon.nl::b9b1a049-6b87-453c-9d4e-1b3ea0ffd634" providerId="AD" clId="Web-{B4194CB1-66DC-FAF4-1E26-2D39E1CD868A}" dt="2021-09-14T14:32:15.427" v="29" actId="20577"/>
        <pc:sldMkLst>
          <pc:docMk/>
          <pc:sldMk cId="961287482" sldId="259"/>
        </pc:sldMkLst>
        <pc:spChg chg="mod">
          <ac:chgData name="Marieke Drabbe" userId="S::m.drabbe@helicon.nl::b9b1a049-6b87-453c-9d4e-1b3ea0ffd634" providerId="AD" clId="Web-{B4194CB1-66DC-FAF4-1E26-2D39E1CD868A}" dt="2021-09-14T14:32:15.427" v="29" actId="20577"/>
          <ac:spMkLst>
            <pc:docMk/>
            <pc:sldMk cId="961287482" sldId="259"/>
            <ac:spMk id="3" creationId="{B848DC54-A6EC-46CD-8186-3FEFFEB32675}"/>
          </ac:spMkLst>
        </pc:spChg>
      </pc:sldChg>
    </pc:docChg>
  </pc:docChgLst>
  <pc:docChgLst>
    <pc:chgData name="Valerie van den Berg" userId="2abe570c-d9bf-401a-869f-7699e3ab369a" providerId="ADAL" clId="{E02A1D25-13BB-4493-A95D-1554BB568238}"/>
    <pc:docChg chg="custSel modSld">
      <pc:chgData name="Valerie van den Berg" userId="2abe570c-d9bf-401a-869f-7699e3ab369a" providerId="ADAL" clId="{E02A1D25-13BB-4493-A95D-1554BB568238}" dt="2022-09-14T14:32:19.308" v="146" actId="2711"/>
      <pc:docMkLst>
        <pc:docMk/>
      </pc:docMkLst>
      <pc:sldChg chg="modSp mod">
        <pc:chgData name="Valerie van den Berg" userId="2abe570c-d9bf-401a-869f-7699e3ab369a" providerId="ADAL" clId="{E02A1D25-13BB-4493-A95D-1554BB568238}" dt="2022-09-14T14:32:19.308" v="146" actId="2711"/>
        <pc:sldMkLst>
          <pc:docMk/>
          <pc:sldMk cId="1914404811" sldId="256"/>
        </pc:sldMkLst>
        <pc:spChg chg="mod">
          <ac:chgData name="Valerie van den Berg" userId="2abe570c-d9bf-401a-869f-7699e3ab369a" providerId="ADAL" clId="{E02A1D25-13BB-4493-A95D-1554BB568238}" dt="2022-09-14T14:32:19.308" v="146" actId="2711"/>
          <ac:spMkLst>
            <pc:docMk/>
            <pc:sldMk cId="1914404811" sldId="256"/>
            <ac:spMk id="6" creationId="{81B96BA2-902A-4078-8942-E8A2417A9A29}"/>
          </ac:spMkLst>
        </pc:spChg>
      </pc:sldChg>
      <pc:sldChg chg="delSp modSp mod">
        <pc:chgData name="Valerie van den Berg" userId="2abe570c-d9bf-401a-869f-7699e3ab369a" providerId="ADAL" clId="{E02A1D25-13BB-4493-A95D-1554BB568238}" dt="2022-09-14T14:29:54.768" v="8" actId="1076"/>
        <pc:sldMkLst>
          <pc:docMk/>
          <pc:sldMk cId="3427332459" sldId="257"/>
        </pc:sldMkLst>
        <pc:spChg chg="mod">
          <ac:chgData name="Valerie van den Berg" userId="2abe570c-d9bf-401a-869f-7699e3ab369a" providerId="ADAL" clId="{E02A1D25-13BB-4493-A95D-1554BB568238}" dt="2022-09-14T14:29:54.768" v="8" actId="1076"/>
          <ac:spMkLst>
            <pc:docMk/>
            <pc:sldMk cId="3427332459" sldId="257"/>
            <ac:spMk id="4" creationId="{5D2880B2-2B71-4CC2-B95B-1C5CE430706A}"/>
          </ac:spMkLst>
        </pc:spChg>
        <pc:picChg chg="del">
          <ac:chgData name="Valerie van den Berg" userId="2abe570c-d9bf-401a-869f-7699e3ab369a" providerId="ADAL" clId="{E02A1D25-13BB-4493-A95D-1554BB568238}" dt="2022-09-14T14:29:40.850" v="5" actId="478"/>
          <ac:picMkLst>
            <pc:docMk/>
            <pc:sldMk cId="3427332459" sldId="257"/>
            <ac:picMk id="1026" creationId="{71E6B2CC-9A8B-4442-85B1-904171568A38}"/>
          </ac:picMkLst>
        </pc:picChg>
      </pc:sldChg>
      <pc:sldChg chg="addSp delSp modSp mod setBg setClrOvrMap">
        <pc:chgData name="Valerie van den Berg" userId="2abe570c-d9bf-401a-869f-7699e3ab369a" providerId="ADAL" clId="{E02A1D25-13BB-4493-A95D-1554BB568238}" dt="2022-09-14T14:29:58.916" v="9" actId="26606"/>
        <pc:sldMkLst>
          <pc:docMk/>
          <pc:sldMk cId="80993735" sldId="258"/>
        </pc:sldMkLst>
        <pc:spChg chg="mod">
          <ac:chgData name="Valerie van den Berg" userId="2abe570c-d9bf-401a-869f-7699e3ab369a" providerId="ADAL" clId="{E02A1D25-13BB-4493-A95D-1554BB568238}" dt="2022-09-14T14:29:58.916" v="9" actId="26606"/>
          <ac:spMkLst>
            <pc:docMk/>
            <pc:sldMk cId="80993735" sldId="258"/>
            <ac:spMk id="2" creationId="{CE89699B-12C7-4C20-AA97-A0E263853E94}"/>
          </ac:spMkLst>
        </pc:spChg>
        <pc:spChg chg="mod">
          <ac:chgData name="Valerie van den Berg" userId="2abe570c-d9bf-401a-869f-7699e3ab369a" providerId="ADAL" clId="{E02A1D25-13BB-4493-A95D-1554BB568238}" dt="2022-09-14T14:29:58.916" v="9" actId="26606"/>
          <ac:spMkLst>
            <pc:docMk/>
            <pc:sldMk cId="80993735" sldId="258"/>
            <ac:spMk id="3" creationId="{E429FBF4-CC7E-4763-94FB-BE8054F67467}"/>
          </ac:spMkLst>
        </pc:spChg>
        <pc:spChg chg="del">
          <ac:chgData name="Valerie van den Berg" userId="2abe570c-d9bf-401a-869f-7699e3ab369a" providerId="ADAL" clId="{E02A1D25-13BB-4493-A95D-1554BB568238}" dt="2022-09-14T14:29:58.916" v="9" actId="26606"/>
          <ac:spMkLst>
            <pc:docMk/>
            <pc:sldMk cId="80993735" sldId="258"/>
            <ac:spMk id="192" creationId="{4F74D28C-3268-4E35-8EE1-D92CB4A85A7D}"/>
          </ac:spMkLst>
        </pc:spChg>
        <pc:spChg chg="del">
          <ac:chgData name="Valerie van den Berg" userId="2abe570c-d9bf-401a-869f-7699e3ab369a" providerId="ADAL" clId="{E02A1D25-13BB-4493-A95D-1554BB568238}" dt="2022-09-14T14:29:58.916" v="9" actId="26606"/>
          <ac:spMkLst>
            <pc:docMk/>
            <pc:sldMk cId="80993735" sldId="258"/>
            <ac:spMk id="193" creationId="{58D44E42-C462-4105-BC86-FE75B4E3C4AF}"/>
          </ac:spMkLst>
        </pc:spChg>
        <pc:spChg chg="add">
          <ac:chgData name="Valerie van den Berg" userId="2abe570c-d9bf-401a-869f-7699e3ab369a" providerId="ADAL" clId="{E02A1D25-13BB-4493-A95D-1554BB568238}" dt="2022-09-14T14:29:58.916" v="9" actId="26606"/>
          <ac:spMkLst>
            <pc:docMk/>
            <pc:sldMk cId="80993735" sldId="258"/>
            <ac:spMk id="2055" creationId="{7B831B6F-405A-4B47-B9BB-5CA88F285844}"/>
          </ac:spMkLst>
        </pc:spChg>
        <pc:spChg chg="add">
          <ac:chgData name="Valerie van den Berg" userId="2abe570c-d9bf-401a-869f-7699e3ab369a" providerId="ADAL" clId="{E02A1D25-13BB-4493-A95D-1554BB568238}" dt="2022-09-14T14:29:58.916" v="9" actId="26606"/>
          <ac:spMkLst>
            <pc:docMk/>
            <pc:sldMk cId="80993735" sldId="258"/>
            <ac:spMk id="2057" creationId="{15109354-9C5D-4F8C-B0E6-D1043C7BF20A}"/>
          </ac:spMkLst>
        </pc:spChg>
        <pc:spChg chg="add">
          <ac:chgData name="Valerie van den Berg" userId="2abe570c-d9bf-401a-869f-7699e3ab369a" providerId="ADAL" clId="{E02A1D25-13BB-4493-A95D-1554BB568238}" dt="2022-09-14T14:29:58.916" v="9" actId="26606"/>
          <ac:spMkLst>
            <pc:docMk/>
            <pc:sldMk cId="80993735" sldId="258"/>
            <ac:spMk id="2059" creationId="{49B530FE-A87D-41A0-A920-ADC6539EAA44}"/>
          </ac:spMkLst>
        </pc:spChg>
        <pc:picChg chg="mod ord">
          <ac:chgData name="Valerie van den Berg" userId="2abe570c-d9bf-401a-869f-7699e3ab369a" providerId="ADAL" clId="{E02A1D25-13BB-4493-A95D-1554BB568238}" dt="2022-09-14T14:29:58.916" v="9" actId="26606"/>
          <ac:picMkLst>
            <pc:docMk/>
            <pc:sldMk cId="80993735" sldId="258"/>
            <ac:picMk id="2050" creationId="{E17279EC-8058-4F5F-82FC-82347C6809F6}"/>
          </ac:picMkLst>
        </pc:picChg>
      </pc:sldChg>
      <pc:sldChg chg="addSp delSp modSp mod">
        <pc:chgData name="Valerie van den Berg" userId="2abe570c-d9bf-401a-869f-7699e3ab369a" providerId="ADAL" clId="{E02A1D25-13BB-4493-A95D-1554BB568238}" dt="2022-09-14T14:32:03.459" v="144" actId="20577"/>
        <pc:sldMkLst>
          <pc:docMk/>
          <pc:sldMk cId="961287482" sldId="259"/>
        </pc:sldMkLst>
        <pc:spChg chg="mod">
          <ac:chgData name="Valerie van den Berg" userId="2abe570c-d9bf-401a-869f-7699e3ab369a" providerId="ADAL" clId="{E02A1D25-13BB-4493-A95D-1554BB568238}" dt="2022-09-14T14:30:08.437" v="10" actId="26606"/>
          <ac:spMkLst>
            <pc:docMk/>
            <pc:sldMk cId="961287482" sldId="259"/>
            <ac:spMk id="2" creationId="{16D36FD9-7BCA-4CF2-8B6C-9C9D768DDE16}"/>
          </ac:spMkLst>
        </pc:spChg>
        <pc:spChg chg="mod">
          <ac:chgData name="Valerie van den Berg" userId="2abe570c-d9bf-401a-869f-7699e3ab369a" providerId="ADAL" clId="{E02A1D25-13BB-4493-A95D-1554BB568238}" dt="2022-09-14T14:32:03.459" v="144" actId="20577"/>
          <ac:spMkLst>
            <pc:docMk/>
            <pc:sldMk cId="961287482" sldId="259"/>
            <ac:spMk id="3" creationId="{B848DC54-A6EC-46CD-8186-3FEFFEB32675}"/>
          </ac:spMkLst>
        </pc:spChg>
        <pc:spChg chg="del">
          <ac:chgData name="Valerie van den Berg" userId="2abe570c-d9bf-401a-869f-7699e3ab369a" providerId="ADAL" clId="{E02A1D25-13BB-4493-A95D-1554BB568238}" dt="2022-09-14T14:30:08.437" v="10" actId="26606"/>
          <ac:spMkLst>
            <pc:docMk/>
            <pc:sldMk cId="961287482" sldId="259"/>
            <ac:spMk id="8" creationId="{68717E5B-2C1D-4094-9D25-6FF6FBD92379}"/>
          </ac:spMkLst>
        </pc:spChg>
        <pc:spChg chg="del">
          <ac:chgData name="Valerie van den Berg" userId="2abe570c-d9bf-401a-869f-7699e3ab369a" providerId="ADAL" clId="{E02A1D25-13BB-4493-A95D-1554BB568238}" dt="2022-09-14T14:30:08.437" v="10" actId="26606"/>
          <ac:spMkLst>
            <pc:docMk/>
            <pc:sldMk cId="961287482" sldId="259"/>
            <ac:spMk id="10" creationId="{6B6E033A-DB2E-49B8-B600-B38E0C280263}"/>
          </ac:spMkLst>
        </pc:spChg>
        <pc:spChg chg="add">
          <ac:chgData name="Valerie van den Berg" userId="2abe570c-d9bf-401a-869f-7699e3ab369a" providerId="ADAL" clId="{E02A1D25-13BB-4493-A95D-1554BB568238}" dt="2022-09-14T14:30:08.437" v="10" actId="26606"/>
          <ac:spMkLst>
            <pc:docMk/>
            <pc:sldMk cId="961287482" sldId="259"/>
            <ac:spMk id="15" creationId="{AC17DE74-01C9-4859-B65A-85CF999E8580}"/>
          </ac:spMkLst>
        </pc:spChg>
        <pc:spChg chg="add">
          <ac:chgData name="Valerie van den Berg" userId="2abe570c-d9bf-401a-869f-7699e3ab369a" providerId="ADAL" clId="{E02A1D25-13BB-4493-A95D-1554BB568238}" dt="2022-09-14T14:30:08.437" v="10" actId="26606"/>
          <ac:spMkLst>
            <pc:docMk/>
            <pc:sldMk cId="961287482" sldId="259"/>
            <ac:spMk id="17" creationId="{068C0432-0E90-4CC1-8CD3-D44A90DF07EF}"/>
          </ac:spMkLst>
        </pc:spChg>
      </pc:sldChg>
      <pc:sldChg chg="modSp mod">
        <pc:chgData name="Valerie van den Berg" userId="2abe570c-d9bf-401a-869f-7699e3ab369a" providerId="ADAL" clId="{E02A1D25-13BB-4493-A95D-1554BB568238}" dt="2022-09-14T14:23:42.045" v="4" actId="1076"/>
        <pc:sldMkLst>
          <pc:docMk/>
          <pc:sldMk cId="141285010" sldId="260"/>
        </pc:sldMkLst>
        <pc:picChg chg="mod">
          <ac:chgData name="Valerie van den Berg" userId="2abe570c-d9bf-401a-869f-7699e3ab369a" providerId="ADAL" clId="{E02A1D25-13BB-4493-A95D-1554BB568238}" dt="2022-09-14T14:23:42.045" v="4" actId="1076"/>
          <ac:picMkLst>
            <pc:docMk/>
            <pc:sldMk cId="141285010" sldId="260"/>
            <ac:picMk id="3" creationId="{78DEA4FB-363A-46EF-AF75-BE6A52E8BA11}"/>
          </ac:picMkLst>
        </pc:picChg>
      </pc:sldChg>
      <pc:sldChg chg="modSp mod">
        <pc:chgData name="Valerie van den Berg" userId="2abe570c-d9bf-401a-869f-7699e3ab369a" providerId="ADAL" clId="{E02A1D25-13BB-4493-A95D-1554BB568238}" dt="2022-09-14T14:23:39.429" v="3" actId="20577"/>
        <pc:sldMkLst>
          <pc:docMk/>
          <pc:sldMk cId="1311832936" sldId="261"/>
        </pc:sldMkLst>
        <pc:spChg chg="mod">
          <ac:chgData name="Valerie van den Berg" userId="2abe570c-d9bf-401a-869f-7699e3ab369a" providerId="ADAL" clId="{E02A1D25-13BB-4493-A95D-1554BB568238}" dt="2022-09-14T14:23:39.429" v="3" actId="20577"/>
          <ac:spMkLst>
            <pc:docMk/>
            <pc:sldMk cId="1311832936" sldId="261"/>
            <ac:spMk id="3" creationId="{189F46A6-DA6B-4BDF-8881-85DFC673578B}"/>
          </ac:spMkLst>
        </pc:spChg>
      </pc:sldChg>
    </pc:docChg>
  </pc:docChgLst>
  <pc:docChgLst>
    <pc:chgData name="Valerie Berg" userId="2abe570c-d9bf-401a-869f-7699e3ab369a" providerId="ADAL" clId="{957B6FA7-21B2-492E-9DF2-47578B73B0C8}"/>
    <pc:docChg chg="undo custSel delSld modSld">
      <pc:chgData name="Valerie Berg" userId="2abe570c-d9bf-401a-869f-7699e3ab369a" providerId="ADAL" clId="{957B6FA7-21B2-492E-9DF2-47578B73B0C8}" dt="2021-09-09T11:06:29.813" v="1735" actId="255"/>
      <pc:docMkLst>
        <pc:docMk/>
      </pc:docMkLst>
      <pc:sldChg chg="modSp mod">
        <pc:chgData name="Valerie Berg" userId="2abe570c-d9bf-401a-869f-7699e3ab369a" providerId="ADAL" clId="{957B6FA7-21B2-492E-9DF2-47578B73B0C8}" dt="2021-09-09T10:12:53.353" v="334" actId="14100"/>
        <pc:sldMkLst>
          <pc:docMk/>
          <pc:sldMk cId="1914404811" sldId="256"/>
        </pc:sldMkLst>
        <pc:spChg chg="mod">
          <ac:chgData name="Valerie Berg" userId="2abe570c-d9bf-401a-869f-7699e3ab369a" providerId="ADAL" clId="{957B6FA7-21B2-492E-9DF2-47578B73B0C8}" dt="2021-09-09T10:12:53.353" v="334" actId="14100"/>
          <ac:spMkLst>
            <pc:docMk/>
            <pc:sldMk cId="1914404811" sldId="256"/>
            <ac:spMk id="6" creationId="{81B96BA2-902A-4078-8942-E8A2417A9A29}"/>
          </ac:spMkLst>
        </pc:spChg>
        <pc:graphicFrameChg chg="modGraphic">
          <ac:chgData name="Valerie Berg" userId="2abe570c-d9bf-401a-869f-7699e3ab369a" providerId="ADAL" clId="{957B6FA7-21B2-492E-9DF2-47578B73B0C8}" dt="2021-09-09T10:11:18.943" v="47" actId="207"/>
          <ac:graphicFrameMkLst>
            <pc:docMk/>
            <pc:sldMk cId="1914404811" sldId="256"/>
            <ac:graphicFrameMk id="7" creationId="{E301E4D4-09EB-42FE-AC70-36D3DFBAE62B}"/>
          </ac:graphicFrameMkLst>
        </pc:graphicFrameChg>
      </pc:sldChg>
      <pc:sldChg chg="addSp delSp modSp mod modNotesTx">
        <pc:chgData name="Valerie Berg" userId="2abe570c-d9bf-401a-869f-7699e3ab369a" providerId="ADAL" clId="{957B6FA7-21B2-492E-9DF2-47578B73B0C8}" dt="2021-09-09T10:54:43.029" v="560"/>
        <pc:sldMkLst>
          <pc:docMk/>
          <pc:sldMk cId="3427332459" sldId="257"/>
        </pc:sldMkLst>
        <pc:spChg chg="mod">
          <ac:chgData name="Valerie Berg" userId="2abe570c-d9bf-401a-869f-7699e3ab369a" providerId="ADAL" clId="{957B6FA7-21B2-492E-9DF2-47578B73B0C8}" dt="2021-09-09T10:50:19.274" v="428" actId="20577"/>
          <ac:spMkLst>
            <pc:docMk/>
            <pc:sldMk cId="3427332459" sldId="257"/>
            <ac:spMk id="2" creationId="{CE89699B-12C7-4C20-AA97-A0E263853E94}"/>
          </ac:spMkLst>
        </pc:spChg>
        <pc:spChg chg="del mod">
          <ac:chgData name="Valerie Berg" userId="2abe570c-d9bf-401a-869f-7699e3ab369a" providerId="ADAL" clId="{957B6FA7-21B2-492E-9DF2-47578B73B0C8}" dt="2021-09-09T10:50:32.766" v="439" actId="21"/>
          <ac:spMkLst>
            <pc:docMk/>
            <pc:sldMk cId="3427332459" sldId="257"/>
            <ac:spMk id="3" creationId="{E429FBF4-CC7E-4763-94FB-BE8054F67467}"/>
          </ac:spMkLst>
        </pc:spChg>
        <pc:spChg chg="add mod">
          <ac:chgData name="Valerie Berg" userId="2abe570c-d9bf-401a-869f-7699e3ab369a" providerId="ADAL" clId="{957B6FA7-21B2-492E-9DF2-47578B73B0C8}" dt="2021-09-09T10:52:09.771" v="555" actId="1076"/>
          <ac:spMkLst>
            <pc:docMk/>
            <pc:sldMk cId="3427332459" sldId="257"/>
            <ac:spMk id="4" creationId="{5D2880B2-2B71-4CC2-B95B-1C5CE430706A}"/>
          </ac:spMkLst>
        </pc:spChg>
        <pc:picChg chg="add mod">
          <ac:chgData name="Valerie Berg" userId="2abe570c-d9bf-401a-869f-7699e3ab369a" providerId="ADAL" clId="{957B6FA7-21B2-492E-9DF2-47578B73B0C8}" dt="2021-09-09T10:54:43.029" v="560"/>
          <ac:picMkLst>
            <pc:docMk/>
            <pc:sldMk cId="3427332459" sldId="257"/>
            <ac:picMk id="1026" creationId="{71E6B2CC-9A8B-4442-85B1-904171568A38}"/>
          </ac:picMkLst>
        </pc:picChg>
      </pc:sldChg>
      <pc:sldChg chg="addSp delSp modSp mod setBg setClrOvrMap">
        <pc:chgData name="Valerie Berg" userId="2abe570c-d9bf-401a-869f-7699e3ab369a" providerId="ADAL" clId="{957B6FA7-21B2-492E-9DF2-47578B73B0C8}" dt="2021-09-09T11:06:29.813" v="1735" actId="255"/>
        <pc:sldMkLst>
          <pc:docMk/>
          <pc:sldMk cId="80993735" sldId="258"/>
        </pc:sldMkLst>
        <pc:spChg chg="mod">
          <ac:chgData name="Valerie Berg" userId="2abe570c-d9bf-401a-869f-7699e3ab369a" providerId="ADAL" clId="{957B6FA7-21B2-492E-9DF2-47578B73B0C8}" dt="2021-09-09T10:56:58.615" v="855" actId="26606"/>
          <ac:spMkLst>
            <pc:docMk/>
            <pc:sldMk cId="80993735" sldId="258"/>
            <ac:spMk id="2" creationId="{CE89699B-12C7-4C20-AA97-A0E263853E94}"/>
          </ac:spMkLst>
        </pc:spChg>
        <pc:spChg chg="mod">
          <ac:chgData name="Valerie Berg" userId="2abe570c-d9bf-401a-869f-7699e3ab369a" providerId="ADAL" clId="{957B6FA7-21B2-492E-9DF2-47578B73B0C8}" dt="2021-09-09T11:06:29.813" v="1735" actId="255"/>
          <ac:spMkLst>
            <pc:docMk/>
            <pc:sldMk cId="80993735" sldId="258"/>
            <ac:spMk id="3" creationId="{E429FBF4-CC7E-4763-94FB-BE8054F67467}"/>
          </ac:spMkLst>
        </pc:spChg>
        <pc:spChg chg="del">
          <ac:chgData name="Valerie Berg" userId="2abe570c-d9bf-401a-869f-7699e3ab369a" providerId="ADAL" clId="{957B6FA7-21B2-492E-9DF2-47578B73B0C8}" dt="2021-09-09T10:56:58.615" v="855" actId="26606"/>
          <ac:spMkLst>
            <pc:docMk/>
            <pc:sldMk cId="80993735" sldId="258"/>
            <ac:spMk id="71" creationId="{0E3596DD-156A-473E-9BB3-C6A29F7574E9}"/>
          </ac:spMkLst>
        </pc:spChg>
        <pc:spChg chg="del">
          <ac:chgData name="Valerie Berg" userId="2abe570c-d9bf-401a-869f-7699e3ab369a" providerId="ADAL" clId="{957B6FA7-21B2-492E-9DF2-47578B73B0C8}" dt="2021-09-09T10:56:58.615" v="855" actId="26606"/>
          <ac:spMkLst>
            <pc:docMk/>
            <pc:sldMk cId="80993735" sldId="258"/>
            <ac:spMk id="73" creationId="{2C46C4D6-C474-4E92-B52E-944C1118F7B6}"/>
          </ac:spMkLst>
        </pc:spChg>
        <pc:spChg chg="add del">
          <ac:chgData name="Valerie Berg" userId="2abe570c-d9bf-401a-869f-7699e3ab369a" providerId="ADAL" clId="{957B6FA7-21B2-492E-9DF2-47578B73B0C8}" dt="2021-09-09T10:59:14.215" v="859" actId="26606"/>
          <ac:spMkLst>
            <pc:docMk/>
            <pc:sldMk cId="80993735" sldId="258"/>
            <ac:spMk id="135" creationId="{4F74D28C-3268-4E35-8EE1-D92CB4A85A7D}"/>
          </ac:spMkLst>
        </pc:spChg>
        <pc:spChg chg="add del">
          <ac:chgData name="Valerie Berg" userId="2abe570c-d9bf-401a-869f-7699e3ab369a" providerId="ADAL" clId="{957B6FA7-21B2-492E-9DF2-47578B73B0C8}" dt="2021-09-09T10:59:14.215" v="859" actId="26606"/>
          <ac:spMkLst>
            <pc:docMk/>
            <pc:sldMk cId="80993735" sldId="258"/>
            <ac:spMk id="137" creationId="{58D44E42-C462-4105-BC86-FE75B4E3C4AF}"/>
          </ac:spMkLst>
        </pc:spChg>
        <pc:spChg chg="add">
          <ac:chgData name="Valerie Berg" userId="2abe570c-d9bf-401a-869f-7699e3ab369a" providerId="ADAL" clId="{957B6FA7-21B2-492E-9DF2-47578B73B0C8}" dt="2021-09-09T10:59:14.215" v="859" actId="26606"/>
          <ac:spMkLst>
            <pc:docMk/>
            <pc:sldMk cId="80993735" sldId="258"/>
            <ac:spMk id="192" creationId="{4F74D28C-3268-4E35-8EE1-D92CB4A85A7D}"/>
          </ac:spMkLst>
        </pc:spChg>
        <pc:spChg chg="add">
          <ac:chgData name="Valerie Berg" userId="2abe570c-d9bf-401a-869f-7699e3ab369a" providerId="ADAL" clId="{957B6FA7-21B2-492E-9DF2-47578B73B0C8}" dt="2021-09-09T10:59:14.215" v="859" actId="26606"/>
          <ac:spMkLst>
            <pc:docMk/>
            <pc:sldMk cId="80993735" sldId="258"/>
            <ac:spMk id="193" creationId="{58D44E42-C462-4105-BC86-FE75B4E3C4AF}"/>
          </ac:spMkLst>
        </pc:spChg>
        <pc:picChg chg="del mod">
          <ac:chgData name="Valerie Berg" userId="2abe570c-d9bf-401a-869f-7699e3ab369a" providerId="ADAL" clId="{957B6FA7-21B2-492E-9DF2-47578B73B0C8}" dt="2021-09-09T10:59:08.694" v="856" actId="478"/>
          <ac:picMkLst>
            <pc:docMk/>
            <pc:sldMk cId="80993735" sldId="258"/>
            <ac:picMk id="1026" creationId="{CC027593-4060-49FA-AAB7-0E13E6C1AAEB}"/>
          </ac:picMkLst>
        </pc:picChg>
        <pc:picChg chg="add mod">
          <ac:chgData name="Valerie Berg" userId="2abe570c-d9bf-401a-869f-7699e3ab369a" providerId="ADAL" clId="{957B6FA7-21B2-492E-9DF2-47578B73B0C8}" dt="2021-09-09T10:59:14.215" v="859" actId="26606"/>
          <ac:picMkLst>
            <pc:docMk/>
            <pc:sldMk cId="80993735" sldId="258"/>
            <ac:picMk id="2050" creationId="{E17279EC-8058-4F5F-82FC-82347C6809F6}"/>
          </ac:picMkLst>
        </pc:picChg>
      </pc:sldChg>
      <pc:sldChg chg="modSp mod">
        <pc:chgData name="Valerie Berg" userId="2abe570c-d9bf-401a-869f-7699e3ab369a" providerId="ADAL" clId="{957B6FA7-21B2-492E-9DF2-47578B73B0C8}" dt="2021-09-09T11:05:59.411" v="1733" actId="27636"/>
        <pc:sldMkLst>
          <pc:docMk/>
          <pc:sldMk cId="961287482" sldId="259"/>
        </pc:sldMkLst>
        <pc:spChg chg="mod">
          <ac:chgData name="Valerie Berg" userId="2abe570c-d9bf-401a-869f-7699e3ab369a" providerId="ADAL" clId="{957B6FA7-21B2-492E-9DF2-47578B73B0C8}" dt="2021-09-09T11:01:24.913" v="1092" actId="20577"/>
          <ac:spMkLst>
            <pc:docMk/>
            <pc:sldMk cId="961287482" sldId="259"/>
            <ac:spMk id="2" creationId="{16D36FD9-7BCA-4CF2-8B6C-9C9D768DDE16}"/>
          </ac:spMkLst>
        </pc:spChg>
        <pc:spChg chg="mod">
          <ac:chgData name="Valerie Berg" userId="2abe570c-d9bf-401a-869f-7699e3ab369a" providerId="ADAL" clId="{957B6FA7-21B2-492E-9DF2-47578B73B0C8}" dt="2021-09-09T11:05:59.411" v="1733" actId="27636"/>
          <ac:spMkLst>
            <pc:docMk/>
            <pc:sldMk cId="961287482" sldId="259"/>
            <ac:spMk id="3" creationId="{B848DC54-A6EC-46CD-8186-3FEFFEB32675}"/>
          </ac:spMkLst>
        </pc:spChg>
      </pc:sldChg>
      <pc:sldChg chg="del">
        <pc:chgData name="Valerie Berg" userId="2abe570c-d9bf-401a-869f-7699e3ab369a" providerId="ADAL" clId="{957B6FA7-21B2-492E-9DF2-47578B73B0C8}" dt="2021-09-09T11:06:19.299" v="1734" actId="47"/>
        <pc:sldMkLst>
          <pc:docMk/>
          <pc:sldMk cId="4269933557" sldId="263"/>
        </pc:sldMkLst>
      </pc:sldChg>
      <pc:sldChg chg="del">
        <pc:chgData name="Valerie Berg" userId="2abe570c-d9bf-401a-869f-7699e3ab369a" providerId="ADAL" clId="{957B6FA7-21B2-492E-9DF2-47578B73B0C8}" dt="2021-09-09T10:48:56.601" v="335" actId="47"/>
        <pc:sldMkLst>
          <pc:docMk/>
          <pc:sldMk cId="2832518165" sldId="264"/>
        </pc:sldMkLst>
      </pc:sldChg>
    </pc:docChg>
  </pc:docChgLst>
  <pc:docChgLst>
    <pc:chgData name="Marieke Drabbe" userId="S::m.drabbe@helicon.nl::b9b1a049-6b87-453c-9d4e-1b3ea0ffd634" providerId="AD" clId="Web-{473A37A9-59C7-82EA-CEA3-7E6AF43E7BC6}"/>
    <pc:docChg chg="addSld modSld">
      <pc:chgData name="Marieke Drabbe" userId="S::m.drabbe@helicon.nl::b9b1a049-6b87-453c-9d4e-1b3ea0ffd634" providerId="AD" clId="Web-{473A37A9-59C7-82EA-CEA3-7E6AF43E7BC6}" dt="2021-09-14T14:29:49.999" v="183" actId="1076"/>
      <pc:docMkLst>
        <pc:docMk/>
      </pc:docMkLst>
      <pc:sldChg chg="addSp modSp new">
        <pc:chgData name="Marieke Drabbe" userId="S::m.drabbe@helicon.nl::b9b1a049-6b87-453c-9d4e-1b3ea0ffd634" providerId="AD" clId="Web-{473A37A9-59C7-82EA-CEA3-7E6AF43E7BC6}" dt="2021-09-14T14:24:35.967" v="13" actId="1076"/>
        <pc:sldMkLst>
          <pc:docMk/>
          <pc:sldMk cId="141285010" sldId="260"/>
        </pc:sldMkLst>
        <pc:spChg chg="mod">
          <ac:chgData name="Marieke Drabbe" userId="S::m.drabbe@helicon.nl::b9b1a049-6b87-453c-9d4e-1b3ea0ffd634" providerId="AD" clId="Web-{473A37A9-59C7-82EA-CEA3-7E6AF43E7BC6}" dt="2021-09-14T14:24:06.153" v="8" actId="20577"/>
          <ac:spMkLst>
            <pc:docMk/>
            <pc:sldMk cId="141285010" sldId="260"/>
            <ac:spMk id="2" creationId="{52AFD73C-6051-4CC5-9C02-C5ACDB02912C}"/>
          </ac:spMkLst>
        </pc:spChg>
        <pc:picChg chg="add mod">
          <ac:chgData name="Marieke Drabbe" userId="S::m.drabbe@helicon.nl::b9b1a049-6b87-453c-9d4e-1b3ea0ffd634" providerId="AD" clId="Web-{473A37A9-59C7-82EA-CEA3-7E6AF43E7BC6}" dt="2021-09-14T14:24:35.967" v="13" actId="1076"/>
          <ac:picMkLst>
            <pc:docMk/>
            <pc:sldMk cId="141285010" sldId="260"/>
            <ac:picMk id="3" creationId="{78DEA4FB-363A-46EF-AF75-BE6A52E8BA11}"/>
          </ac:picMkLst>
        </pc:picChg>
      </pc:sldChg>
      <pc:sldChg chg="addSp modSp new mod setBg">
        <pc:chgData name="Marieke Drabbe" userId="S::m.drabbe@helicon.nl::b9b1a049-6b87-453c-9d4e-1b3ea0ffd634" providerId="AD" clId="Web-{473A37A9-59C7-82EA-CEA3-7E6AF43E7BC6}" dt="2021-09-14T14:29:49.999" v="183" actId="1076"/>
        <pc:sldMkLst>
          <pc:docMk/>
          <pc:sldMk cId="1311832936" sldId="261"/>
        </pc:sldMkLst>
        <pc:spChg chg="mod">
          <ac:chgData name="Marieke Drabbe" userId="S::m.drabbe@helicon.nl::b9b1a049-6b87-453c-9d4e-1b3ea0ffd634" providerId="AD" clId="Web-{473A37A9-59C7-82EA-CEA3-7E6AF43E7BC6}" dt="2021-09-14T14:29:47.280" v="182" actId="1076"/>
          <ac:spMkLst>
            <pc:docMk/>
            <pc:sldMk cId="1311832936" sldId="261"/>
            <ac:spMk id="2" creationId="{F4324533-D9DB-4215-B198-6F00F8F86E42}"/>
          </ac:spMkLst>
        </pc:spChg>
        <pc:spChg chg="add mod">
          <ac:chgData name="Marieke Drabbe" userId="S::m.drabbe@helicon.nl::b9b1a049-6b87-453c-9d4e-1b3ea0ffd634" providerId="AD" clId="Web-{473A37A9-59C7-82EA-CEA3-7E6AF43E7BC6}" dt="2021-09-14T14:29:49.999" v="183" actId="1076"/>
          <ac:spMkLst>
            <pc:docMk/>
            <pc:sldMk cId="1311832936" sldId="261"/>
            <ac:spMk id="3" creationId="{189F46A6-DA6B-4BDF-8881-85DFC673578B}"/>
          </ac:spMkLst>
        </pc:spChg>
        <pc:spChg chg="add">
          <ac:chgData name="Marieke Drabbe" userId="S::m.drabbe@helicon.nl::b9b1a049-6b87-453c-9d4e-1b3ea0ffd634" providerId="AD" clId="Web-{473A37A9-59C7-82EA-CEA3-7E6AF43E7BC6}" dt="2021-09-14T14:29:22.982" v="176"/>
          <ac:spMkLst>
            <pc:docMk/>
            <pc:sldMk cId="1311832936" sldId="261"/>
            <ac:spMk id="9" creationId="{D1D34770-47A8-402C-AF23-2B653F2D88C1}"/>
          </ac:spMkLst>
        </pc:spChg>
        <pc:picChg chg="add mod">
          <ac:chgData name="Marieke Drabbe" userId="S::m.drabbe@helicon.nl::b9b1a049-6b87-453c-9d4e-1b3ea0ffd634" providerId="AD" clId="Web-{473A37A9-59C7-82EA-CEA3-7E6AF43E7BC6}" dt="2021-09-14T14:29:22.982" v="176"/>
          <ac:picMkLst>
            <pc:docMk/>
            <pc:sldMk cId="1311832936" sldId="261"/>
            <ac:picMk id="4" creationId="{5D664B3E-237D-4806-8341-27C1E84E5216}"/>
          </ac:picMkLst>
        </pc:picChg>
      </pc:sldChg>
    </pc:docChg>
  </pc:docChgLst>
  <pc:docChgLst>
    <pc:chgData name="Thomas Noordeloos" userId="7c446670-7459-44eb-8c93-60d80c060528" providerId="ADAL" clId="{2B2A5196-277C-4DD8-91B1-52D34A4C3AF1}"/>
    <pc:docChg chg="modSld">
      <pc:chgData name="Thomas Noordeloos" userId="7c446670-7459-44eb-8c93-60d80c060528" providerId="ADAL" clId="{2B2A5196-277C-4DD8-91B1-52D34A4C3AF1}" dt="2021-09-15T08:00:32.500" v="5" actId="20577"/>
      <pc:docMkLst>
        <pc:docMk/>
      </pc:docMkLst>
      <pc:sldChg chg="modSp mod">
        <pc:chgData name="Thomas Noordeloos" userId="7c446670-7459-44eb-8c93-60d80c060528" providerId="ADAL" clId="{2B2A5196-277C-4DD8-91B1-52D34A4C3AF1}" dt="2021-09-15T08:00:32.500" v="5" actId="20577"/>
        <pc:sldMkLst>
          <pc:docMk/>
          <pc:sldMk cId="80993735" sldId="258"/>
        </pc:sldMkLst>
        <pc:spChg chg="mod">
          <ac:chgData name="Thomas Noordeloos" userId="7c446670-7459-44eb-8c93-60d80c060528" providerId="ADAL" clId="{2B2A5196-277C-4DD8-91B1-52D34A4C3AF1}" dt="2021-09-15T08:00:32.500" v="5" actId="20577"/>
          <ac:spMkLst>
            <pc:docMk/>
            <pc:sldMk cId="80993735" sldId="258"/>
            <ac:spMk id="3" creationId="{E429FBF4-CC7E-4763-94FB-BE8054F6746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26B76-4D6E-4E01-A7FB-359EFBB2A1CC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E50A4-8BF8-4115-BAC4-E354297838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6637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EE50A4-8BF8-4115-BAC4-E3542978380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2210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ormentaal">
            <a:extLst>
              <a:ext uri="{FF2B5EF4-FFF2-40B4-BE49-F238E27FC236}">
                <a16:creationId xmlns:a16="http://schemas.microsoft.com/office/drawing/2014/main" id="{B1A8BD68-CFB7-4CE8-927C-EC6ABA751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4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0591A0-60A4-4847-AF78-F5902E00D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837452B-0951-4A8E-A308-0F1DC67E4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B75F331-83B5-4EAC-B87D-4CC6AA48B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7201D60-3EB0-4848-9483-BA0B7A382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82EEA5-DFCC-4140-A4BA-7684F9CE9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407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AC9D59A-D458-4DDF-94BA-24798633E0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9415F9B-FAA3-4C44-A97A-1464DEF44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7FD2AF-8CB4-45F1-97D8-4297B01B3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FFB73D-C98E-4D31-8992-B05E3E633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437391-13BE-45E9-AE69-B660F3A96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4414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7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394600-9DAC-4D92-8597-8AB85823B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17AAB87-9E9D-4848-B01F-B686DFFC7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A525AA0-CCF7-4BA9-BE63-E4E6D9DD0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6792A8-FDDC-4370-9B77-0D977ABEC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20C28A-39F5-413C-AEB2-CCA744B74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488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AB93F-D037-4CCB-8B21-F2F48F4AA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F5F613-CCBA-40B2-B2E2-8537C79A80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9D08B1D-4D0F-4632-B2CC-189A95048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AE51300-EA7D-4A03-B30C-EE3D97655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D438FE8-C55B-4E7D-820A-04DB0D9FB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23F88EC-826B-45A7-BCC1-8FF2569B3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6340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6FDB4A-0726-418D-AC69-D0382940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C7A7694-8529-4E68-B4C2-04052E31F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56FB180-AFE4-4D00-A208-D87655B56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FB310F7-6ED9-4016-BDEF-02F3CDCF28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D454CAF-1BDC-49F9-9A71-37EC6D1120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7CB9E7B-CA38-4CF5-B792-B9B9AD1D3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37B29A3-3C01-4965-B6F9-6264E15F6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0B58FCE-5190-4C2C-8297-252D9C3D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6800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77D59E-AD22-4185-BBE5-357BA5A1D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07E239D-5E0C-449F-81DF-D7DBEFCB6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899C400-FC30-49B8-BAD9-C9B20D88B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4C94181-7815-4425-9624-A810A606F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100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418D205-BD52-4479-8D7B-5B94BF970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BB03264-8772-4C87-9873-46A5C58D7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D3F510-7A1C-4D3A-9ACC-357B3B4FB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4611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FA6BB1-BA56-4F7E-B5AC-FFAD68F2A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738D1A-8E36-4D4A-9AFD-A3796AEC9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4CD43AE-05A6-4D80-8524-F4B0D4692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EF1BEB8-B227-4DC2-88BD-9C784972D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9CBC929-F245-4389-9B94-033123B2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B2DDE71-26EB-4B01-83B5-AD76F2896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947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F891FD-1294-4E40-A4FA-045E31042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5C01C26-C661-4F67-B009-34A685856D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63F6712-826C-49AC-9801-0CE31E43C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B48CC51-7422-46FC-A8DC-0AE2255F3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857513D-3F4D-4775-8EE5-7110300EC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7F1DF89-CDC4-4602-8256-373B2C0A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600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625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EbI2x6KrKA?feature=oembed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L&amp;O (leren en ontwikkelen)</a:t>
            </a:r>
            <a:endParaRPr lang="nl-NL" sz="4400">
              <a:solidFill>
                <a:srgbClr val="B8A1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B96BA2-902A-4078-8942-E8A2417A9A29}"/>
              </a:ext>
            </a:extLst>
          </p:cNvPr>
          <p:cNvSpPr txBox="1">
            <a:spLocks/>
          </p:cNvSpPr>
          <p:nvPr/>
        </p:nvSpPr>
        <p:spPr bwMode="auto">
          <a:xfrm>
            <a:off x="1915404" y="1727561"/>
            <a:ext cx="9984496" cy="2949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2000" b="1" dirty="0">
                <a:cs typeface="Arial" panose="020B0604020202020204" pitchFamily="34" charset="0"/>
              </a:rPr>
              <a:t>Agenda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2000" b="1" dirty="0">
                <a:cs typeface="Arial" panose="020B0604020202020204" pitchFamily="34" charset="0"/>
              </a:rPr>
              <a:t>Kennismaken met andere culturen</a:t>
            </a:r>
          </a:p>
          <a:p>
            <a:pPr>
              <a:buFont typeface="Wingdings" panose="05000000000000000000" pitchFamily="2" charset="2"/>
              <a:buChar char="ü"/>
            </a:pPr>
            <a:endParaRPr lang="nl-NL" sz="2000" b="1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nl-NL" sz="20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2000" b="1" dirty="0">
                <a:cs typeface="Arial" panose="020B0604020202020204" pitchFamily="34" charset="0"/>
              </a:rPr>
              <a:t>Doel: leren om gewoontes, waarden, normen en mogelijke religieuze gebruiken van een andere cultuur te benoemen, waardoor je gedrag van anderen in perspectief kunt plaatsen</a:t>
            </a:r>
          </a:p>
        </p:txBody>
      </p: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E301E4D4-09EB-42FE-AC70-36D3DFBAE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889201"/>
              </p:ext>
            </p:extLst>
          </p:nvPr>
        </p:nvGraphicFramePr>
        <p:xfrm>
          <a:off x="2032961" y="6161520"/>
          <a:ext cx="745932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2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tx1"/>
                          </a:solidFill>
                        </a:rPr>
                        <a:t>Week 3</a:t>
                      </a:r>
                      <a:endParaRPr lang="nl-NL" sz="12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4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5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9" name="Afbeelding 8">
            <a:extLst>
              <a:ext uri="{FF2B5EF4-FFF2-40B4-BE49-F238E27FC236}">
                <a16:creationId xmlns:a16="http://schemas.microsoft.com/office/drawing/2014/main" id="{D97B8CFA-CDB8-40FD-96FE-27726BF102A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896515" y="1736252"/>
            <a:ext cx="836782" cy="701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404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1D34770-47A8-402C-AF23-2B653F2D8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324533-D9DB-4215-B198-6F00F8F86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094" y="222093"/>
            <a:ext cx="6002110" cy="149542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Nabespreken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9F46A6-DA6B-4BDF-8881-85DFC673578B}"/>
              </a:ext>
            </a:extLst>
          </p:cNvPr>
          <p:cNvSpPr txBox="1"/>
          <p:nvPr/>
        </p:nvSpPr>
        <p:spPr>
          <a:xfrm>
            <a:off x="641534" y="1745287"/>
            <a:ext cx="6429573" cy="4630424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/>
              <a:t>Gisteren</a:t>
            </a:r>
            <a:r>
              <a:rPr lang="en-US" sz="2400" dirty="0"/>
              <a:t> </a:t>
            </a:r>
            <a:r>
              <a:rPr lang="en-US" sz="2400" dirty="0" err="1"/>
              <a:t>hebben</a:t>
            </a:r>
            <a:r>
              <a:rPr lang="en-US" sz="2400" dirty="0"/>
              <a:t> </a:t>
            </a:r>
            <a:r>
              <a:rPr lang="en-US" sz="2400" dirty="0" err="1"/>
              <a:t>jullie</a:t>
            </a:r>
            <a:r>
              <a:rPr lang="en-US" sz="2400" dirty="0"/>
              <a:t> de </a:t>
            </a:r>
            <a:r>
              <a:rPr lang="en-US" sz="2400" dirty="0" err="1"/>
              <a:t>documentaire</a:t>
            </a:r>
            <a:r>
              <a:rPr lang="en-US" sz="2400" dirty="0"/>
              <a:t> 'Wit is </a:t>
            </a:r>
            <a:r>
              <a:rPr lang="en-US" sz="2400" dirty="0" err="1"/>
              <a:t>ook</a:t>
            </a:r>
            <a:r>
              <a:rPr lang="en-US" sz="2400" dirty="0"/>
              <a:t> </a:t>
            </a:r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dirty="0" err="1"/>
              <a:t>kleur</a:t>
            </a:r>
            <a:r>
              <a:rPr lang="en-US" sz="2400" dirty="0"/>
              <a:t>' </a:t>
            </a:r>
            <a:r>
              <a:rPr lang="en-US" sz="2400" dirty="0" err="1"/>
              <a:t>gezien</a:t>
            </a:r>
            <a:r>
              <a:rPr lang="en-US" sz="2400" dirty="0"/>
              <a:t>.</a:t>
            </a:r>
            <a:endParaRPr lang="en-US" sz="2400" dirty="0">
              <a:cs typeface="Calibri"/>
            </a:endParaRP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Wat </a:t>
            </a:r>
            <a:r>
              <a:rPr lang="en-US" sz="2400" dirty="0" err="1"/>
              <a:t>raakt</a:t>
            </a:r>
            <a:r>
              <a:rPr lang="en-US" sz="2400" dirty="0"/>
              <a:t> je het </a:t>
            </a:r>
            <a:r>
              <a:rPr lang="en-US" sz="2400" dirty="0" err="1"/>
              <a:t>meest</a:t>
            </a:r>
            <a:r>
              <a:rPr lang="en-US" sz="2400" dirty="0"/>
              <a:t>?</a:t>
            </a:r>
            <a:endParaRPr lang="en-US" sz="2400" dirty="0">
              <a:cs typeface="Calibri"/>
            </a:endParaRP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Wat is je het </a:t>
            </a:r>
            <a:r>
              <a:rPr lang="en-US" sz="2400" dirty="0" err="1"/>
              <a:t>meest</a:t>
            </a:r>
            <a:r>
              <a:rPr lang="en-US" sz="2400" dirty="0"/>
              <a:t> </a:t>
            </a:r>
            <a:r>
              <a:rPr lang="en-US" sz="2400" dirty="0" err="1"/>
              <a:t>bijgebleven</a:t>
            </a:r>
            <a:r>
              <a:rPr lang="en-US" sz="2400" dirty="0"/>
              <a:t>?</a:t>
            </a:r>
            <a:endParaRPr lang="en-US" sz="2400" dirty="0">
              <a:cs typeface="Calibri"/>
            </a:endParaRP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Wat neem je </a:t>
            </a:r>
            <a:r>
              <a:rPr lang="en-US" sz="2400" dirty="0" err="1"/>
              <a:t>hiervan</a:t>
            </a:r>
            <a:r>
              <a:rPr lang="en-US" sz="2400" dirty="0"/>
              <a:t> mee? </a:t>
            </a:r>
            <a:endParaRPr lang="en-US" sz="2400" dirty="0">
              <a:cs typeface="Calibri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D664B3E-237D-4806-8341-27C1E84E52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" b="2817"/>
          <a:stretch/>
        </p:blipFill>
        <p:spPr>
          <a:xfrm>
            <a:off x="7199440" y="10"/>
            <a:ext cx="4992560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311832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FD73C-6051-4CC5-9C02-C5ACDB029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Sketch Najib </a:t>
            </a:r>
            <a:r>
              <a:rPr lang="en-US" err="1">
                <a:cs typeface="Calibri Light"/>
              </a:rPr>
              <a:t>Amhali</a:t>
            </a:r>
            <a:endParaRPr lang="en-US" err="1"/>
          </a:p>
        </p:txBody>
      </p:sp>
      <p:pic>
        <p:nvPicPr>
          <p:cNvPr id="3" name="Picture 3">
            <a:hlinkClick r:id="" action="ppaction://media"/>
            <a:extLst>
              <a:ext uri="{FF2B5EF4-FFF2-40B4-BE49-F238E27FC236}">
                <a16:creationId xmlns:a16="http://schemas.microsoft.com/office/drawing/2014/main" id="{78DEA4FB-363A-46EF-AF75-BE6A52E8BA1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24329" y="1632240"/>
            <a:ext cx="7559386" cy="4554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85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CE89699B-12C7-4C20-AA97-A0E26385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err="1">
                <a:solidFill>
                  <a:srgbClr val="B8A1FF"/>
                </a:solidFill>
                <a:latin typeface="+mj-lt"/>
                <a:ea typeface="+mj-ea"/>
                <a:cs typeface="+mj-cs"/>
              </a:rPr>
              <a:t>Hoeveel</a:t>
            </a:r>
            <a:r>
              <a:rPr lang="en-US" sz="3600" kern="1200">
                <a:solidFill>
                  <a:srgbClr val="B8A1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err="1">
                <a:solidFill>
                  <a:srgbClr val="B8A1FF"/>
                </a:solidFill>
                <a:latin typeface="+mj-lt"/>
                <a:ea typeface="+mj-ea"/>
                <a:cs typeface="+mj-cs"/>
              </a:rPr>
              <a:t>weet</a:t>
            </a:r>
            <a:r>
              <a:rPr lang="en-US" sz="3600" kern="1200">
                <a:solidFill>
                  <a:srgbClr val="B8A1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err="1">
                <a:solidFill>
                  <a:srgbClr val="B8A1FF"/>
                </a:solidFill>
                <a:latin typeface="+mj-lt"/>
                <a:ea typeface="+mj-ea"/>
                <a:cs typeface="+mj-cs"/>
              </a:rPr>
              <a:t>jij</a:t>
            </a:r>
            <a:r>
              <a:rPr lang="en-US" sz="3600" kern="1200">
                <a:solidFill>
                  <a:srgbClr val="B8A1FF"/>
                </a:solidFill>
                <a:latin typeface="+mj-lt"/>
                <a:ea typeface="+mj-ea"/>
                <a:cs typeface="+mj-cs"/>
              </a:rPr>
              <a:t> over </a:t>
            </a:r>
            <a:r>
              <a:rPr lang="en-US" sz="3600" kern="1200" err="1">
                <a:solidFill>
                  <a:srgbClr val="B8A1FF"/>
                </a:solidFill>
                <a:latin typeface="+mj-lt"/>
                <a:ea typeface="+mj-ea"/>
                <a:cs typeface="+mj-cs"/>
              </a:rPr>
              <a:t>culturen</a:t>
            </a:r>
            <a:r>
              <a:rPr lang="en-US" sz="3600" kern="1200">
                <a:solidFill>
                  <a:srgbClr val="B8A1FF"/>
                </a:solidFill>
                <a:latin typeface="+mj-lt"/>
                <a:ea typeface="+mj-ea"/>
                <a:cs typeface="+mj-cs"/>
              </a:rPr>
              <a:t> die </a:t>
            </a:r>
            <a:r>
              <a:rPr lang="en-US" sz="3600" kern="1200" err="1">
                <a:solidFill>
                  <a:srgbClr val="B8A1FF"/>
                </a:solidFill>
                <a:latin typeface="+mj-lt"/>
                <a:ea typeface="+mj-ea"/>
                <a:cs typeface="+mj-cs"/>
              </a:rPr>
              <a:t>anders</a:t>
            </a:r>
            <a:r>
              <a:rPr lang="en-US" sz="3600" kern="1200">
                <a:solidFill>
                  <a:srgbClr val="B8A1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err="1">
                <a:solidFill>
                  <a:srgbClr val="B8A1FF"/>
                </a:solidFill>
                <a:latin typeface="+mj-lt"/>
                <a:ea typeface="+mj-ea"/>
                <a:cs typeface="+mj-cs"/>
              </a:rPr>
              <a:t>zijn</a:t>
            </a:r>
            <a:r>
              <a:rPr lang="en-US" sz="3600" kern="1200">
                <a:solidFill>
                  <a:srgbClr val="B8A1FF"/>
                </a:solidFill>
                <a:latin typeface="+mj-lt"/>
                <a:ea typeface="+mj-ea"/>
                <a:cs typeface="+mj-cs"/>
              </a:rPr>
              <a:t> dan </a:t>
            </a:r>
            <a:r>
              <a:rPr lang="en-US" sz="3600" kern="1200" err="1">
                <a:solidFill>
                  <a:srgbClr val="B8A1FF"/>
                </a:solidFill>
                <a:latin typeface="+mj-lt"/>
                <a:ea typeface="+mj-ea"/>
                <a:cs typeface="+mj-cs"/>
              </a:rPr>
              <a:t>jouw</a:t>
            </a:r>
            <a:r>
              <a:rPr lang="en-US" sz="3600" kern="1200">
                <a:solidFill>
                  <a:srgbClr val="B8A1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err="1">
                <a:solidFill>
                  <a:srgbClr val="B8A1FF"/>
                </a:solidFill>
                <a:latin typeface="+mj-lt"/>
                <a:ea typeface="+mj-ea"/>
                <a:cs typeface="+mj-cs"/>
              </a:rPr>
              <a:t>cultuur</a:t>
            </a:r>
            <a:r>
              <a:rPr lang="en-US" sz="3600" kern="1200">
                <a:solidFill>
                  <a:srgbClr val="B8A1FF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D2880B2-2B71-4CC2-B95B-1C5CE430706A}"/>
              </a:ext>
            </a:extLst>
          </p:cNvPr>
          <p:cNvSpPr txBox="1"/>
          <p:nvPr/>
        </p:nvSpPr>
        <p:spPr>
          <a:xfrm>
            <a:off x="5424635" y="2951946"/>
            <a:ext cx="647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Wat denken jullie dat </a:t>
            </a:r>
            <a:r>
              <a:rPr lang="nl-NL" sz="2800" dirty="0" err="1"/>
              <a:t>Najib</a:t>
            </a:r>
            <a:r>
              <a:rPr lang="nl-NL" sz="2800" dirty="0"/>
              <a:t> Amhali met zijn sketch duidelijk probeert te maken?</a:t>
            </a:r>
          </a:p>
        </p:txBody>
      </p:sp>
    </p:spTree>
    <p:extLst>
      <p:ext uri="{BB962C8B-B14F-4D97-AF65-F5344CB8AC3E}">
        <p14:creationId xmlns:p14="http://schemas.microsoft.com/office/powerpoint/2010/main" val="3427332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7B831B6F-405A-4B47-B9BB-5CA88F285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Smaken Verschillen op vrijdag 6 april in 't Huiken">
            <a:extLst>
              <a:ext uri="{FF2B5EF4-FFF2-40B4-BE49-F238E27FC236}">
                <a16:creationId xmlns:a16="http://schemas.microsoft.com/office/drawing/2014/main" id="{E17279EC-8058-4F5F-82FC-82347C6809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4988" y="1721854"/>
            <a:ext cx="3368969" cy="3414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Freeform: Shape 2056">
            <a:extLst>
              <a:ext uri="{FF2B5EF4-FFF2-40B4-BE49-F238E27FC236}">
                <a16:creationId xmlns:a16="http://schemas.microsoft.com/office/drawing/2014/main" id="{15109354-9C5D-4F8C-B0E6-D1043C7BF2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992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E89699B-12C7-4C20-AA97-A0E26385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9354" y="457201"/>
            <a:ext cx="5337270" cy="183591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Opdracht</a:t>
            </a:r>
          </a:p>
        </p:txBody>
      </p:sp>
      <p:sp>
        <p:nvSpPr>
          <p:cNvPr id="2059" name="sketch line">
            <a:extLst>
              <a:ext uri="{FF2B5EF4-FFF2-40B4-BE49-F238E27FC236}">
                <a16:creationId xmlns:a16="http://schemas.microsoft.com/office/drawing/2014/main" id="{49B530FE-A87D-41A0-A920-ADC6539EA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353" y="2560829"/>
            <a:ext cx="5029200" cy="18288"/>
          </a:xfrm>
          <a:custGeom>
            <a:avLst/>
            <a:gdLst>
              <a:gd name="connsiteX0" fmla="*/ 0 w 5029200"/>
              <a:gd name="connsiteY0" fmla="*/ 0 h 18288"/>
              <a:gd name="connsiteX1" fmla="*/ 528066 w 5029200"/>
              <a:gd name="connsiteY1" fmla="*/ 0 h 18288"/>
              <a:gd name="connsiteX2" fmla="*/ 1207008 w 5029200"/>
              <a:gd name="connsiteY2" fmla="*/ 0 h 18288"/>
              <a:gd name="connsiteX3" fmla="*/ 1785366 w 5029200"/>
              <a:gd name="connsiteY3" fmla="*/ 0 h 18288"/>
              <a:gd name="connsiteX4" fmla="*/ 2313432 w 5029200"/>
              <a:gd name="connsiteY4" fmla="*/ 0 h 18288"/>
              <a:gd name="connsiteX5" fmla="*/ 2992374 w 5029200"/>
              <a:gd name="connsiteY5" fmla="*/ 0 h 18288"/>
              <a:gd name="connsiteX6" fmla="*/ 3621024 w 5029200"/>
              <a:gd name="connsiteY6" fmla="*/ 0 h 18288"/>
              <a:gd name="connsiteX7" fmla="*/ 4249674 w 5029200"/>
              <a:gd name="connsiteY7" fmla="*/ 0 h 18288"/>
              <a:gd name="connsiteX8" fmla="*/ 5029200 w 5029200"/>
              <a:gd name="connsiteY8" fmla="*/ 0 h 18288"/>
              <a:gd name="connsiteX9" fmla="*/ 5029200 w 5029200"/>
              <a:gd name="connsiteY9" fmla="*/ 18288 h 18288"/>
              <a:gd name="connsiteX10" fmla="*/ 4501134 w 5029200"/>
              <a:gd name="connsiteY10" fmla="*/ 18288 h 18288"/>
              <a:gd name="connsiteX11" fmla="*/ 4023360 w 5029200"/>
              <a:gd name="connsiteY11" fmla="*/ 18288 h 18288"/>
              <a:gd name="connsiteX12" fmla="*/ 3344418 w 5029200"/>
              <a:gd name="connsiteY12" fmla="*/ 18288 h 18288"/>
              <a:gd name="connsiteX13" fmla="*/ 2816352 w 5029200"/>
              <a:gd name="connsiteY13" fmla="*/ 18288 h 18288"/>
              <a:gd name="connsiteX14" fmla="*/ 2137410 w 5029200"/>
              <a:gd name="connsiteY14" fmla="*/ 18288 h 18288"/>
              <a:gd name="connsiteX15" fmla="*/ 1408176 w 5029200"/>
              <a:gd name="connsiteY15" fmla="*/ 18288 h 18288"/>
              <a:gd name="connsiteX16" fmla="*/ 829818 w 5029200"/>
              <a:gd name="connsiteY16" fmla="*/ 18288 h 18288"/>
              <a:gd name="connsiteX17" fmla="*/ 0 w 5029200"/>
              <a:gd name="connsiteY17" fmla="*/ 18288 h 18288"/>
              <a:gd name="connsiteX18" fmla="*/ 0 w 5029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29200" h="18288" fill="none" extrusionOk="0">
                <a:moveTo>
                  <a:pt x="0" y="0"/>
                </a:moveTo>
                <a:cubicBezTo>
                  <a:pt x="142937" y="1696"/>
                  <a:pt x="371859" y="12840"/>
                  <a:pt x="528066" y="0"/>
                </a:cubicBezTo>
                <a:cubicBezTo>
                  <a:pt x="684273" y="-12840"/>
                  <a:pt x="928949" y="-5725"/>
                  <a:pt x="1207008" y="0"/>
                </a:cubicBezTo>
                <a:cubicBezTo>
                  <a:pt x="1485067" y="5725"/>
                  <a:pt x="1562886" y="-21331"/>
                  <a:pt x="1785366" y="0"/>
                </a:cubicBezTo>
                <a:cubicBezTo>
                  <a:pt x="2007846" y="21331"/>
                  <a:pt x="2056226" y="25221"/>
                  <a:pt x="2313432" y="0"/>
                </a:cubicBezTo>
                <a:cubicBezTo>
                  <a:pt x="2570638" y="-25221"/>
                  <a:pt x="2732455" y="16294"/>
                  <a:pt x="2992374" y="0"/>
                </a:cubicBezTo>
                <a:cubicBezTo>
                  <a:pt x="3252293" y="-16294"/>
                  <a:pt x="3319267" y="-29774"/>
                  <a:pt x="3621024" y="0"/>
                </a:cubicBezTo>
                <a:cubicBezTo>
                  <a:pt x="3922781" y="29774"/>
                  <a:pt x="3998107" y="-1004"/>
                  <a:pt x="4249674" y="0"/>
                </a:cubicBezTo>
                <a:cubicBezTo>
                  <a:pt x="4501241" y="1004"/>
                  <a:pt x="4792523" y="-4510"/>
                  <a:pt x="5029200" y="0"/>
                </a:cubicBezTo>
                <a:cubicBezTo>
                  <a:pt x="5029730" y="6954"/>
                  <a:pt x="5029934" y="12839"/>
                  <a:pt x="5029200" y="18288"/>
                </a:cubicBezTo>
                <a:cubicBezTo>
                  <a:pt x="4805432" y="23154"/>
                  <a:pt x="4715801" y="17034"/>
                  <a:pt x="4501134" y="18288"/>
                </a:cubicBezTo>
                <a:cubicBezTo>
                  <a:pt x="4286467" y="19542"/>
                  <a:pt x="4193719" y="41701"/>
                  <a:pt x="4023360" y="18288"/>
                </a:cubicBezTo>
                <a:cubicBezTo>
                  <a:pt x="3853001" y="-5125"/>
                  <a:pt x="3676466" y="16909"/>
                  <a:pt x="3344418" y="18288"/>
                </a:cubicBezTo>
                <a:cubicBezTo>
                  <a:pt x="3012370" y="19667"/>
                  <a:pt x="2945824" y="14410"/>
                  <a:pt x="2816352" y="18288"/>
                </a:cubicBezTo>
                <a:cubicBezTo>
                  <a:pt x="2686880" y="22166"/>
                  <a:pt x="2438351" y="13507"/>
                  <a:pt x="2137410" y="18288"/>
                </a:cubicBezTo>
                <a:cubicBezTo>
                  <a:pt x="1836469" y="23069"/>
                  <a:pt x="1581391" y="46111"/>
                  <a:pt x="1408176" y="18288"/>
                </a:cubicBezTo>
                <a:cubicBezTo>
                  <a:pt x="1234961" y="-9535"/>
                  <a:pt x="1040489" y="-7495"/>
                  <a:pt x="829818" y="18288"/>
                </a:cubicBezTo>
                <a:cubicBezTo>
                  <a:pt x="619147" y="44071"/>
                  <a:pt x="238626" y="37568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029200" h="18288" stroke="0" extrusionOk="0">
                <a:moveTo>
                  <a:pt x="0" y="0"/>
                </a:moveTo>
                <a:cubicBezTo>
                  <a:pt x="165412" y="-21137"/>
                  <a:pt x="322344" y="-21985"/>
                  <a:pt x="578358" y="0"/>
                </a:cubicBezTo>
                <a:cubicBezTo>
                  <a:pt x="834372" y="21985"/>
                  <a:pt x="907099" y="-19195"/>
                  <a:pt x="1056132" y="0"/>
                </a:cubicBezTo>
                <a:cubicBezTo>
                  <a:pt x="1205165" y="19195"/>
                  <a:pt x="1612834" y="-24928"/>
                  <a:pt x="1785366" y="0"/>
                </a:cubicBezTo>
                <a:cubicBezTo>
                  <a:pt x="1957898" y="24928"/>
                  <a:pt x="2149044" y="19108"/>
                  <a:pt x="2363724" y="0"/>
                </a:cubicBezTo>
                <a:cubicBezTo>
                  <a:pt x="2578404" y="-19108"/>
                  <a:pt x="2759981" y="-21788"/>
                  <a:pt x="2942082" y="0"/>
                </a:cubicBezTo>
                <a:cubicBezTo>
                  <a:pt x="3124183" y="21788"/>
                  <a:pt x="3482217" y="8836"/>
                  <a:pt x="3671316" y="0"/>
                </a:cubicBezTo>
                <a:cubicBezTo>
                  <a:pt x="3860415" y="-8836"/>
                  <a:pt x="4058665" y="-25048"/>
                  <a:pt x="4199382" y="0"/>
                </a:cubicBezTo>
                <a:cubicBezTo>
                  <a:pt x="4340099" y="25048"/>
                  <a:pt x="4735096" y="-22088"/>
                  <a:pt x="5029200" y="0"/>
                </a:cubicBezTo>
                <a:cubicBezTo>
                  <a:pt x="5028517" y="5414"/>
                  <a:pt x="5028480" y="12510"/>
                  <a:pt x="5029200" y="18288"/>
                </a:cubicBezTo>
                <a:cubicBezTo>
                  <a:pt x="4891577" y="31493"/>
                  <a:pt x="4684146" y="-2509"/>
                  <a:pt x="4501134" y="18288"/>
                </a:cubicBezTo>
                <a:cubicBezTo>
                  <a:pt x="4318122" y="39085"/>
                  <a:pt x="4030703" y="3672"/>
                  <a:pt x="3872484" y="18288"/>
                </a:cubicBezTo>
                <a:cubicBezTo>
                  <a:pt x="3714265" y="32905"/>
                  <a:pt x="3546134" y="7501"/>
                  <a:pt x="3294126" y="18288"/>
                </a:cubicBezTo>
                <a:cubicBezTo>
                  <a:pt x="3042118" y="29075"/>
                  <a:pt x="2912116" y="11153"/>
                  <a:pt x="2564892" y="18288"/>
                </a:cubicBezTo>
                <a:cubicBezTo>
                  <a:pt x="2217668" y="25423"/>
                  <a:pt x="2095118" y="11659"/>
                  <a:pt x="1835658" y="18288"/>
                </a:cubicBezTo>
                <a:cubicBezTo>
                  <a:pt x="1576198" y="24917"/>
                  <a:pt x="1500897" y="19889"/>
                  <a:pt x="1307592" y="18288"/>
                </a:cubicBezTo>
                <a:cubicBezTo>
                  <a:pt x="1114287" y="16687"/>
                  <a:pt x="961527" y="47453"/>
                  <a:pt x="678942" y="18288"/>
                </a:cubicBezTo>
                <a:cubicBezTo>
                  <a:pt x="396357" y="-10877"/>
                  <a:pt x="271066" y="23005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29FBF4-CC7E-4763-94FB-BE8054F6746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59354" y="2798064"/>
            <a:ext cx="5461095" cy="34176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>
                <a:solidFill>
                  <a:srgbClr val="FFFFFF"/>
                </a:solidFill>
              </a:rPr>
              <a:t>Je maakt de opdracht in je IBS-groepje</a:t>
            </a:r>
          </a:p>
          <a:p>
            <a:r>
              <a:rPr lang="en-US" sz="2200">
                <a:solidFill>
                  <a:srgbClr val="FFFFFF"/>
                </a:solidFill>
              </a:rPr>
              <a:t>Welke cultuur gaan jullie onderzoeken? Kijk hiervoor naar de betrokken stakeholders/ doelgroep van jullie IBS-casus </a:t>
            </a:r>
          </a:p>
          <a:p>
            <a:r>
              <a:rPr lang="en-US" sz="2200">
                <a:solidFill>
                  <a:srgbClr val="FFFFFF"/>
                </a:solidFill>
              </a:rPr>
              <a:t>Welke (etnische) cultuur overheerst in het betrokken gebied?</a:t>
            </a:r>
          </a:p>
          <a:p>
            <a:r>
              <a:rPr lang="en-US" sz="2200">
                <a:solidFill>
                  <a:srgbClr val="FFFFFF"/>
                </a:solidFill>
              </a:rPr>
              <a:t>Ga op zoek naar informatie over de cultuur (religie, gerechten, gewoonten op straat, familiegewoonten, muziek etc.)</a:t>
            </a:r>
          </a:p>
        </p:txBody>
      </p:sp>
    </p:spTree>
    <p:extLst>
      <p:ext uri="{BB962C8B-B14F-4D97-AF65-F5344CB8AC3E}">
        <p14:creationId xmlns:p14="http://schemas.microsoft.com/office/powerpoint/2010/main" val="80993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6D36FD9-7BCA-4CF2-8B6C-9C9D768DD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Verdieping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B848DC54-A6EC-46CD-8186-3FEFFEB32675}"/>
              </a:ext>
            </a:extLst>
          </p:cNvPr>
          <p:cNvSpPr txBox="1"/>
          <p:nvPr/>
        </p:nvSpPr>
        <p:spPr>
          <a:xfrm>
            <a:off x="838200" y="2586789"/>
            <a:ext cx="10515600" cy="3590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In </a:t>
            </a:r>
            <a:r>
              <a:rPr lang="en-US" sz="1700" dirty="0" err="1"/>
              <a:t>welke</a:t>
            </a:r>
            <a:r>
              <a:rPr lang="en-US" sz="1700" dirty="0"/>
              <a:t> </a:t>
            </a:r>
            <a:r>
              <a:rPr lang="en-US" sz="1700" dirty="0" err="1"/>
              <a:t>landen</a:t>
            </a:r>
            <a:r>
              <a:rPr lang="en-US" sz="1700" dirty="0"/>
              <a:t> </a:t>
            </a:r>
            <a:r>
              <a:rPr lang="en-US" sz="1700" dirty="0" err="1"/>
              <a:t>komt</a:t>
            </a:r>
            <a:r>
              <a:rPr lang="en-US" sz="1700" dirty="0"/>
              <a:t> </a:t>
            </a:r>
            <a:r>
              <a:rPr lang="en-US" sz="1700" dirty="0" err="1"/>
              <a:t>jullie</a:t>
            </a:r>
            <a:r>
              <a:rPr lang="en-US" sz="1700" dirty="0"/>
              <a:t> </a:t>
            </a:r>
            <a:r>
              <a:rPr lang="en-US" sz="1700" dirty="0" err="1"/>
              <a:t>gekozen</a:t>
            </a:r>
            <a:r>
              <a:rPr lang="en-US" sz="1700" dirty="0"/>
              <a:t> </a:t>
            </a:r>
            <a:r>
              <a:rPr lang="en-US" sz="1700" dirty="0" err="1"/>
              <a:t>cultuur</a:t>
            </a:r>
            <a:r>
              <a:rPr lang="en-US" sz="1700" dirty="0"/>
              <a:t> </a:t>
            </a:r>
            <a:r>
              <a:rPr lang="en-US" sz="1700" dirty="0" err="1"/>
              <a:t>voor</a:t>
            </a:r>
            <a:r>
              <a:rPr lang="en-US" sz="1700" dirty="0"/>
              <a:t>?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Wat </a:t>
            </a:r>
            <a:r>
              <a:rPr lang="en-US" sz="1700" dirty="0" err="1"/>
              <a:t>zijn</a:t>
            </a:r>
            <a:r>
              <a:rPr lang="en-US" sz="1700" dirty="0"/>
              <a:t> </a:t>
            </a:r>
            <a:r>
              <a:rPr lang="en-US" sz="1700" dirty="0" err="1"/>
              <a:t>belangrijke</a:t>
            </a:r>
            <a:r>
              <a:rPr lang="en-US" sz="1700" dirty="0"/>
              <a:t> </a:t>
            </a:r>
            <a:r>
              <a:rPr lang="en-US" sz="1700" dirty="0" err="1"/>
              <a:t>waarden</a:t>
            </a:r>
            <a:r>
              <a:rPr lang="en-US" sz="1700" dirty="0"/>
              <a:t>/ </a:t>
            </a:r>
            <a:r>
              <a:rPr lang="en-US" sz="1700" dirty="0" err="1"/>
              <a:t>normen</a:t>
            </a:r>
            <a:r>
              <a:rPr lang="en-US" sz="1700" dirty="0"/>
              <a:t>/ </a:t>
            </a:r>
            <a:r>
              <a:rPr lang="en-US" sz="1700" dirty="0" err="1"/>
              <a:t>leefregels</a:t>
            </a:r>
            <a:r>
              <a:rPr lang="en-US" sz="1700" dirty="0"/>
              <a:t> in </a:t>
            </a:r>
            <a:r>
              <a:rPr lang="en-US" sz="1700" dirty="0" err="1"/>
              <a:t>deze</a:t>
            </a:r>
            <a:r>
              <a:rPr lang="en-US" sz="1700" dirty="0"/>
              <a:t> </a:t>
            </a:r>
            <a:r>
              <a:rPr lang="en-US" sz="1700" dirty="0" err="1"/>
              <a:t>cultuur</a:t>
            </a:r>
            <a:r>
              <a:rPr lang="en-US" sz="1700" dirty="0"/>
              <a:t>?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Wat </a:t>
            </a:r>
            <a:r>
              <a:rPr lang="en-US" sz="1700" dirty="0" err="1"/>
              <a:t>zijn</a:t>
            </a:r>
            <a:r>
              <a:rPr lang="en-US" sz="1700" dirty="0"/>
              <a:t> </a:t>
            </a:r>
            <a:r>
              <a:rPr lang="en-US" sz="1700" dirty="0" err="1"/>
              <a:t>belangrijke</a:t>
            </a:r>
            <a:r>
              <a:rPr lang="en-US" sz="1700" dirty="0"/>
              <a:t> </a:t>
            </a:r>
            <a:r>
              <a:rPr lang="en-US" sz="1700" dirty="0" err="1"/>
              <a:t>gebruiken</a:t>
            </a:r>
            <a:r>
              <a:rPr lang="en-US" sz="1700" dirty="0"/>
              <a:t> </a:t>
            </a:r>
            <a:r>
              <a:rPr lang="en-US" sz="1700" dirty="0" err="1"/>
              <a:t>en</a:t>
            </a:r>
            <a:r>
              <a:rPr lang="en-US" sz="1700" dirty="0"/>
              <a:t> </a:t>
            </a:r>
            <a:r>
              <a:rPr lang="en-US" sz="1700" dirty="0" err="1"/>
              <a:t>rituelen</a:t>
            </a:r>
            <a:r>
              <a:rPr lang="en-US" sz="1700" dirty="0"/>
              <a:t> in </a:t>
            </a:r>
            <a:r>
              <a:rPr lang="en-US" sz="1700" dirty="0" err="1"/>
              <a:t>deze</a:t>
            </a:r>
            <a:r>
              <a:rPr lang="en-US" sz="1700" dirty="0"/>
              <a:t> </a:t>
            </a:r>
            <a:r>
              <a:rPr lang="en-US" sz="1700" dirty="0" err="1"/>
              <a:t>cultuur</a:t>
            </a:r>
            <a:r>
              <a:rPr lang="en-US" sz="1700" dirty="0"/>
              <a:t>?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Wat is de </a:t>
            </a:r>
            <a:r>
              <a:rPr lang="en-US" sz="1700" dirty="0" err="1"/>
              <a:t>religie</a:t>
            </a:r>
            <a:r>
              <a:rPr lang="en-US" sz="1700" dirty="0"/>
              <a:t> van de </a:t>
            </a:r>
            <a:r>
              <a:rPr lang="en-US" sz="1700" dirty="0" err="1"/>
              <a:t>cultuur</a:t>
            </a:r>
            <a:r>
              <a:rPr lang="en-US" sz="1700" dirty="0"/>
              <a:t>? </a:t>
            </a:r>
            <a:r>
              <a:rPr lang="en-US" sz="1700" dirty="0" err="1"/>
              <a:t>En</a:t>
            </a:r>
            <a:r>
              <a:rPr lang="en-US" sz="1700" dirty="0"/>
              <a:t> hoe </a:t>
            </a:r>
            <a:r>
              <a:rPr lang="en-US" sz="1700" dirty="0" err="1"/>
              <a:t>zie</a:t>
            </a:r>
            <a:r>
              <a:rPr lang="en-US" sz="1700" dirty="0"/>
              <a:t> je </a:t>
            </a:r>
            <a:r>
              <a:rPr lang="en-US" sz="1700" dirty="0" err="1"/>
              <a:t>deze</a:t>
            </a:r>
            <a:r>
              <a:rPr lang="en-US" sz="1700" dirty="0"/>
              <a:t> </a:t>
            </a:r>
            <a:r>
              <a:rPr lang="en-US" sz="1700" dirty="0" err="1"/>
              <a:t>terug</a:t>
            </a:r>
            <a:r>
              <a:rPr lang="en-US" sz="1700" dirty="0"/>
              <a:t> in het </a:t>
            </a:r>
            <a:r>
              <a:rPr lang="en-US" sz="1700" dirty="0" err="1"/>
              <a:t>dagelijks</a:t>
            </a:r>
            <a:r>
              <a:rPr lang="en-US" sz="1700" dirty="0"/>
              <a:t> </a:t>
            </a:r>
            <a:r>
              <a:rPr lang="en-US" sz="1700" dirty="0" err="1"/>
              <a:t>leven</a:t>
            </a:r>
            <a:r>
              <a:rPr lang="en-US" sz="1700" dirty="0"/>
              <a:t>?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 err="1"/>
              <a:t>Welke</a:t>
            </a:r>
            <a:r>
              <a:rPr lang="en-US" sz="1700" dirty="0"/>
              <a:t> </a:t>
            </a:r>
            <a:r>
              <a:rPr lang="en-US" sz="1700" dirty="0" err="1"/>
              <a:t>opvattingen</a:t>
            </a:r>
            <a:r>
              <a:rPr lang="en-US" sz="1700" dirty="0"/>
              <a:t> </a:t>
            </a:r>
            <a:r>
              <a:rPr lang="en-US" sz="1700" dirty="0" err="1"/>
              <a:t>hebben</a:t>
            </a:r>
            <a:r>
              <a:rPr lang="en-US" sz="1700" dirty="0"/>
              <a:t> </a:t>
            </a:r>
            <a:r>
              <a:rPr lang="en-US" sz="1700" dirty="0" err="1"/>
              <a:t>mensen</a:t>
            </a:r>
            <a:r>
              <a:rPr lang="en-US" sz="1700" dirty="0"/>
              <a:t> in </a:t>
            </a:r>
            <a:r>
              <a:rPr lang="en-US" sz="1700" dirty="0" err="1"/>
              <a:t>deze</a:t>
            </a:r>
            <a:r>
              <a:rPr lang="en-US" sz="1700" dirty="0"/>
              <a:t> </a:t>
            </a:r>
            <a:r>
              <a:rPr lang="en-US" sz="1700" dirty="0" err="1"/>
              <a:t>cultuur</a:t>
            </a:r>
            <a:r>
              <a:rPr lang="en-US" sz="1700" dirty="0"/>
              <a:t> over </a:t>
            </a:r>
            <a:r>
              <a:rPr lang="en-US" sz="1700" dirty="0" err="1"/>
              <a:t>werk</a:t>
            </a:r>
            <a:r>
              <a:rPr lang="en-US" sz="1700" dirty="0"/>
              <a:t>?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 err="1"/>
              <a:t>Welke</a:t>
            </a:r>
            <a:r>
              <a:rPr lang="en-US" sz="1700" dirty="0"/>
              <a:t> </a:t>
            </a:r>
            <a:r>
              <a:rPr lang="en-US" sz="1700" dirty="0" err="1"/>
              <a:t>kenmerkende</a:t>
            </a:r>
            <a:r>
              <a:rPr lang="en-US" sz="1700" dirty="0"/>
              <a:t> </a:t>
            </a:r>
            <a:r>
              <a:rPr lang="en-US" sz="1700" dirty="0" err="1"/>
              <a:t>verschillen</a:t>
            </a:r>
            <a:r>
              <a:rPr lang="en-US" sz="1700" dirty="0"/>
              <a:t> </a:t>
            </a:r>
            <a:r>
              <a:rPr lang="en-US" sz="1700" dirty="0" err="1"/>
              <a:t>zijn</a:t>
            </a:r>
            <a:r>
              <a:rPr lang="en-US" sz="1700" dirty="0"/>
              <a:t> er met </a:t>
            </a:r>
            <a:r>
              <a:rPr lang="en-US" sz="1700" dirty="0" err="1"/>
              <a:t>jullie</a:t>
            </a:r>
            <a:r>
              <a:rPr lang="en-US" sz="1700" dirty="0"/>
              <a:t> </a:t>
            </a:r>
            <a:r>
              <a:rPr lang="en-US" sz="1700" dirty="0" err="1"/>
              <a:t>cultuur</a:t>
            </a:r>
            <a:r>
              <a:rPr lang="en-US" sz="1700" dirty="0"/>
              <a:t>?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 err="1"/>
              <a:t>Welke</a:t>
            </a:r>
            <a:r>
              <a:rPr lang="en-US" sz="1700" dirty="0"/>
              <a:t> </a:t>
            </a:r>
            <a:r>
              <a:rPr lang="en-US" sz="1700" dirty="0" err="1"/>
              <a:t>overeenkomsten</a:t>
            </a:r>
            <a:r>
              <a:rPr lang="en-US" sz="1700" dirty="0"/>
              <a:t> </a:t>
            </a:r>
            <a:r>
              <a:rPr lang="en-US" sz="1700" dirty="0" err="1"/>
              <a:t>zijn</a:t>
            </a:r>
            <a:r>
              <a:rPr lang="en-US" sz="1700" dirty="0"/>
              <a:t> er met </a:t>
            </a:r>
            <a:r>
              <a:rPr lang="en-US" sz="1700" dirty="0" err="1"/>
              <a:t>jullie</a:t>
            </a:r>
            <a:r>
              <a:rPr lang="en-US" sz="1700" dirty="0"/>
              <a:t> eigen </a:t>
            </a:r>
            <a:r>
              <a:rPr lang="en-US" sz="1700" dirty="0" err="1"/>
              <a:t>cultuur</a:t>
            </a:r>
            <a:r>
              <a:rPr lang="en-US" sz="1700" dirty="0"/>
              <a:t>?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1143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1" dirty="0"/>
              <a:t>Upload </a:t>
            </a:r>
            <a:r>
              <a:rPr lang="en-US" sz="1700" b="1" dirty="0" err="1"/>
              <a:t>jullie</a:t>
            </a:r>
            <a:r>
              <a:rPr lang="en-US" sz="1700" b="1" dirty="0"/>
              <a:t> </a:t>
            </a:r>
            <a:r>
              <a:rPr lang="en-US" sz="1700" b="1" dirty="0" err="1"/>
              <a:t>bevindingen</a:t>
            </a:r>
            <a:r>
              <a:rPr lang="en-US" sz="1700" b="1" dirty="0"/>
              <a:t> in </a:t>
            </a:r>
            <a:r>
              <a:rPr lang="en-US" sz="1700" b="1" dirty="0" err="1"/>
              <a:t>Simulise</a:t>
            </a:r>
            <a:r>
              <a:rPr lang="en-US" sz="1700" b="1" dirty="0"/>
              <a:t> </a:t>
            </a:r>
            <a:r>
              <a:rPr lang="en-US" sz="1700" b="1" dirty="0" err="1"/>
              <a:t>en</a:t>
            </a:r>
            <a:r>
              <a:rPr lang="en-US" sz="1700" b="1" dirty="0"/>
              <a:t> </a:t>
            </a:r>
            <a:r>
              <a:rPr lang="en-US" sz="1700" b="1" dirty="0" err="1"/>
              <a:t>gebruik</a:t>
            </a:r>
            <a:r>
              <a:rPr lang="en-US" sz="1700" b="1" dirty="0"/>
              <a:t> </a:t>
            </a:r>
            <a:r>
              <a:rPr lang="en-US" sz="1700" b="1" dirty="0" err="1"/>
              <a:t>dit</a:t>
            </a:r>
            <a:r>
              <a:rPr lang="en-US" sz="1700" b="1" dirty="0"/>
              <a:t> </a:t>
            </a:r>
            <a:r>
              <a:rPr lang="en-US" sz="1700" b="1" dirty="0" err="1"/>
              <a:t>onderzoek</a:t>
            </a:r>
            <a:r>
              <a:rPr lang="en-US" sz="1700" b="1" dirty="0"/>
              <a:t> </a:t>
            </a:r>
            <a:r>
              <a:rPr lang="en-US" sz="1700" b="1" dirty="0" err="1"/>
              <a:t>als</a:t>
            </a:r>
            <a:r>
              <a:rPr lang="en-US" sz="1700" b="1" dirty="0"/>
              <a:t> </a:t>
            </a:r>
            <a:r>
              <a:rPr lang="en-US" sz="1700" b="1" dirty="0" err="1"/>
              <a:t>deskresearch</a:t>
            </a:r>
            <a:r>
              <a:rPr lang="en-US" sz="1700" b="1" dirty="0"/>
              <a:t> (</a:t>
            </a:r>
            <a:r>
              <a:rPr lang="en-US" sz="1700" b="1" dirty="0" err="1"/>
              <a:t>denk</a:t>
            </a:r>
            <a:r>
              <a:rPr lang="en-US" sz="1700" b="1" dirty="0"/>
              <a:t> </a:t>
            </a:r>
            <a:r>
              <a:rPr lang="en-US" sz="1700" b="1" dirty="0" err="1"/>
              <a:t>aan</a:t>
            </a:r>
            <a:r>
              <a:rPr lang="en-US" sz="1700" b="1" dirty="0"/>
              <a:t> APA) </a:t>
            </a:r>
            <a:r>
              <a:rPr lang="en-US" sz="1700" b="1" dirty="0" err="1"/>
              <a:t>voor</a:t>
            </a:r>
            <a:r>
              <a:rPr lang="en-US" sz="1700" b="1" dirty="0"/>
              <a:t> het IBS.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96128748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4FF143-0ABB-4CFF-A5DD-2BA0E6EC9068}">
  <ds:schemaRefs>
    <ds:schemaRef ds:uri="34354c1b-6b8c-435b-ad50-990538c19557"/>
    <ds:schemaRef ds:uri="47a28104-336f-447d-946e-e305ac2bcd4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c6f82ce1-f6df-49a5-8b49-cf8409a27aa4"/>
    <ds:schemaRef ds:uri="2c4f0c93-2979-4f27-aab2-70de95932352"/>
  </ds:schemaRefs>
</ds:datastoreItem>
</file>

<file path=customXml/itemProps2.xml><?xml version="1.0" encoding="utf-8"?>
<ds:datastoreItem xmlns:ds="http://schemas.openxmlformats.org/officeDocument/2006/customXml" ds:itemID="{70583B6F-241B-4752-BA3F-65607B61D5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2422AA-269B-440D-8433-342C785186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</Words>
  <Application>Microsoft Office PowerPoint</Application>
  <PresentationFormat>Breedbeeld</PresentationFormat>
  <Paragraphs>42</Paragraphs>
  <Slides>6</Slides>
  <Notes>1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Kantoorthema</vt:lpstr>
      <vt:lpstr>PowerPoint-presentatie</vt:lpstr>
      <vt:lpstr>Nabespreken</vt:lpstr>
      <vt:lpstr>Sketch Najib Amhali</vt:lpstr>
      <vt:lpstr>Hoeveel weet jij over culturen die anders zijn dan jouw cultuur?</vt:lpstr>
      <vt:lpstr>Opdracht</vt:lpstr>
      <vt:lpstr>Verdieping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Valerie van den Berg</cp:lastModifiedBy>
  <cp:revision>1</cp:revision>
  <dcterms:created xsi:type="dcterms:W3CDTF">2021-07-07T07:37:45Z</dcterms:created>
  <dcterms:modified xsi:type="dcterms:W3CDTF">2022-09-14T14:32:26Z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_ExtendedDescription">
    <vt:lpwstr/>
  </property>
  <property fmtid="{D5CDD505-2E9C-101B-9397-08002B2CF9AE}" pid="4" name="TriggerFlowInfo">
    <vt:lpwstr/>
  </property>
  <property fmtid="{D5CDD505-2E9C-101B-9397-08002B2CF9AE}" pid="5" name="MediaServiceImageTags">
    <vt:lpwstr/>
  </property>
</Properties>
</file>