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1" r:id="rId6"/>
    <p:sldId id="260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2A1D25-13BB-4493-A95D-1554BB568238}" v="1" dt="2022-09-14T14:29:40.85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39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B4194CB1-66DC-FAF4-1E26-2D39E1CD868A}"/>
    <pc:docChg chg="modSld">
      <pc:chgData name="Marieke Drabbe" userId="S::m.drabbe@helicon.nl::b9b1a049-6b87-453c-9d4e-1b3ea0ffd634" providerId="AD" clId="Web-{B4194CB1-66DC-FAF4-1E26-2D39E1CD868A}" dt="2021-09-14T14:32:15.427" v="29" actId="20577"/>
      <pc:docMkLst>
        <pc:docMk/>
      </pc:docMkLst>
      <pc:sldChg chg="modSp">
        <pc:chgData name="Marieke Drabbe" userId="S::m.drabbe@helicon.nl::b9b1a049-6b87-453c-9d4e-1b3ea0ffd634" providerId="AD" clId="Web-{B4194CB1-66DC-FAF4-1E26-2D39E1CD868A}" dt="2021-09-14T14:32:15.427" v="29" actId="20577"/>
        <pc:sldMkLst>
          <pc:docMk/>
          <pc:sldMk cId="961287482" sldId="259"/>
        </pc:sldMkLst>
        <pc:spChg chg="mod">
          <ac:chgData name="Marieke Drabbe" userId="S::m.drabbe@helicon.nl::b9b1a049-6b87-453c-9d4e-1b3ea0ffd634" providerId="AD" clId="Web-{B4194CB1-66DC-FAF4-1E26-2D39E1CD868A}" dt="2021-09-14T14:32:15.427" v="29" actId="20577"/>
          <ac:spMkLst>
            <pc:docMk/>
            <pc:sldMk cId="961287482" sldId="259"/>
            <ac:spMk id="3" creationId="{B848DC54-A6EC-46CD-8186-3FEFFEB32675}"/>
          </ac:spMkLst>
        </pc:spChg>
      </pc:sldChg>
    </pc:docChg>
  </pc:docChgLst>
  <pc:docChgLst>
    <pc:chgData name="Valerie van den Berg" userId="2abe570c-d9bf-401a-869f-7699e3ab369a" providerId="ADAL" clId="{E02A1D25-13BB-4493-A95D-1554BB568238}"/>
    <pc:docChg chg="custSel modSld">
      <pc:chgData name="Valerie van den Berg" userId="2abe570c-d9bf-401a-869f-7699e3ab369a" providerId="ADAL" clId="{E02A1D25-13BB-4493-A95D-1554BB568238}" dt="2022-09-14T14:32:19.308" v="146" actId="2711"/>
      <pc:docMkLst>
        <pc:docMk/>
      </pc:docMkLst>
      <pc:sldChg chg="modSp mod">
        <pc:chgData name="Valerie van den Berg" userId="2abe570c-d9bf-401a-869f-7699e3ab369a" providerId="ADAL" clId="{E02A1D25-13BB-4493-A95D-1554BB568238}" dt="2022-09-14T14:32:19.308" v="146" actId="2711"/>
        <pc:sldMkLst>
          <pc:docMk/>
          <pc:sldMk cId="1914404811" sldId="256"/>
        </pc:sldMkLst>
        <pc:spChg chg="mod">
          <ac:chgData name="Valerie van den Berg" userId="2abe570c-d9bf-401a-869f-7699e3ab369a" providerId="ADAL" clId="{E02A1D25-13BB-4493-A95D-1554BB568238}" dt="2022-09-14T14:32:19.308" v="146" actId="2711"/>
          <ac:spMkLst>
            <pc:docMk/>
            <pc:sldMk cId="1914404811" sldId="256"/>
            <ac:spMk id="6" creationId="{81B96BA2-902A-4078-8942-E8A2417A9A29}"/>
          </ac:spMkLst>
        </pc:spChg>
      </pc:sldChg>
      <pc:sldChg chg="delSp modSp mod">
        <pc:chgData name="Valerie van den Berg" userId="2abe570c-d9bf-401a-869f-7699e3ab369a" providerId="ADAL" clId="{E02A1D25-13BB-4493-A95D-1554BB568238}" dt="2022-09-14T14:29:54.768" v="8" actId="1076"/>
        <pc:sldMkLst>
          <pc:docMk/>
          <pc:sldMk cId="3427332459" sldId="257"/>
        </pc:sldMkLst>
        <pc:spChg chg="mod">
          <ac:chgData name="Valerie van den Berg" userId="2abe570c-d9bf-401a-869f-7699e3ab369a" providerId="ADAL" clId="{E02A1D25-13BB-4493-A95D-1554BB568238}" dt="2022-09-14T14:29:54.768" v="8" actId="1076"/>
          <ac:spMkLst>
            <pc:docMk/>
            <pc:sldMk cId="3427332459" sldId="257"/>
            <ac:spMk id="4" creationId="{5D2880B2-2B71-4CC2-B95B-1C5CE430706A}"/>
          </ac:spMkLst>
        </pc:spChg>
        <pc:picChg chg="del">
          <ac:chgData name="Valerie van den Berg" userId="2abe570c-d9bf-401a-869f-7699e3ab369a" providerId="ADAL" clId="{E02A1D25-13BB-4493-A95D-1554BB568238}" dt="2022-09-14T14:29:40.850" v="5" actId="478"/>
          <ac:picMkLst>
            <pc:docMk/>
            <pc:sldMk cId="3427332459" sldId="257"/>
            <ac:picMk id="1026" creationId="{71E6B2CC-9A8B-4442-85B1-904171568A38}"/>
          </ac:picMkLst>
        </pc:picChg>
      </pc:sldChg>
      <pc:sldChg chg="addSp delSp modSp mod setBg setClrOvrMap">
        <pc:chgData name="Valerie van den Berg" userId="2abe570c-d9bf-401a-869f-7699e3ab369a" providerId="ADAL" clId="{E02A1D25-13BB-4493-A95D-1554BB568238}" dt="2022-09-14T14:29:58.916" v="9" actId="26606"/>
        <pc:sldMkLst>
          <pc:docMk/>
          <pc:sldMk cId="80993735" sldId="258"/>
        </pc:sldMkLst>
        <pc:spChg chg="mod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2" creationId="{CE89699B-12C7-4C20-AA97-A0E263853E94}"/>
          </ac:spMkLst>
        </pc:spChg>
        <pc:spChg chg="mod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3" creationId="{E429FBF4-CC7E-4763-94FB-BE8054F67467}"/>
          </ac:spMkLst>
        </pc:spChg>
        <pc:spChg chg="del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192" creationId="{4F74D28C-3268-4E35-8EE1-D92CB4A85A7D}"/>
          </ac:spMkLst>
        </pc:spChg>
        <pc:spChg chg="del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193" creationId="{58D44E42-C462-4105-BC86-FE75B4E3C4AF}"/>
          </ac:spMkLst>
        </pc:spChg>
        <pc:spChg chg="add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2055" creationId="{7B831B6F-405A-4B47-B9BB-5CA88F285844}"/>
          </ac:spMkLst>
        </pc:spChg>
        <pc:spChg chg="add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2057" creationId="{15109354-9C5D-4F8C-B0E6-D1043C7BF20A}"/>
          </ac:spMkLst>
        </pc:spChg>
        <pc:spChg chg="add">
          <ac:chgData name="Valerie van den Berg" userId="2abe570c-d9bf-401a-869f-7699e3ab369a" providerId="ADAL" clId="{E02A1D25-13BB-4493-A95D-1554BB568238}" dt="2022-09-14T14:29:58.916" v="9" actId="26606"/>
          <ac:spMkLst>
            <pc:docMk/>
            <pc:sldMk cId="80993735" sldId="258"/>
            <ac:spMk id="2059" creationId="{49B530FE-A87D-41A0-A920-ADC6539EAA44}"/>
          </ac:spMkLst>
        </pc:spChg>
        <pc:picChg chg="mod ord">
          <ac:chgData name="Valerie van den Berg" userId="2abe570c-d9bf-401a-869f-7699e3ab369a" providerId="ADAL" clId="{E02A1D25-13BB-4493-A95D-1554BB568238}" dt="2022-09-14T14:29:58.916" v="9" actId="26606"/>
          <ac:picMkLst>
            <pc:docMk/>
            <pc:sldMk cId="80993735" sldId="258"/>
            <ac:picMk id="2050" creationId="{E17279EC-8058-4F5F-82FC-82347C6809F6}"/>
          </ac:picMkLst>
        </pc:picChg>
      </pc:sldChg>
      <pc:sldChg chg="addSp delSp modSp mod">
        <pc:chgData name="Valerie van den Berg" userId="2abe570c-d9bf-401a-869f-7699e3ab369a" providerId="ADAL" clId="{E02A1D25-13BB-4493-A95D-1554BB568238}" dt="2022-09-14T14:32:03.459" v="144" actId="20577"/>
        <pc:sldMkLst>
          <pc:docMk/>
          <pc:sldMk cId="961287482" sldId="259"/>
        </pc:sldMkLst>
        <pc:spChg chg="mod">
          <ac:chgData name="Valerie van den Berg" userId="2abe570c-d9bf-401a-869f-7699e3ab369a" providerId="ADAL" clId="{E02A1D25-13BB-4493-A95D-1554BB568238}" dt="2022-09-14T14:30:08.437" v="10" actId="26606"/>
          <ac:spMkLst>
            <pc:docMk/>
            <pc:sldMk cId="961287482" sldId="259"/>
            <ac:spMk id="2" creationId="{16D36FD9-7BCA-4CF2-8B6C-9C9D768DDE16}"/>
          </ac:spMkLst>
        </pc:spChg>
        <pc:spChg chg="mod">
          <ac:chgData name="Valerie van den Berg" userId="2abe570c-d9bf-401a-869f-7699e3ab369a" providerId="ADAL" clId="{E02A1D25-13BB-4493-A95D-1554BB568238}" dt="2022-09-14T14:32:03.459" v="144" actId="20577"/>
          <ac:spMkLst>
            <pc:docMk/>
            <pc:sldMk cId="961287482" sldId="259"/>
            <ac:spMk id="3" creationId="{B848DC54-A6EC-46CD-8186-3FEFFEB32675}"/>
          </ac:spMkLst>
        </pc:spChg>
        <pc:spChg chg="del">
          <ac:chgData name="Valerie van den Berg" userId="2abe570c-d9bf-401a-869f-7699e3ab369a" providerId="ADAL" clId="{E02A1D25-13BB-4493-A95D-1554BB568238}" dt="2022-09-14T14:30:08.437" v="10" actId="26606"/>
          <ac:spMkLst>
            <pc:docMk/>
            <pc:sldMk cId="961287482" sldId="259"/>
            <ac:spMk id="8" creationId="{68717E5B-2C1D-4094-9D25-6FF6FBD92379}"/>
          </ac:spMkLst>
        </pc:spChg>
        <pc:spChg chg="del">
          <ac:chgData name="Valerie van den Berg" userId="2abe570c-d9bf-401a-869f-7699e3ab369a" providerId="ADAL" clId="{E02A1D25-13BB-4493-A95D-1554BB568238}" dt="2022-09-14T14:30:08.437" v="10" actId="26606"/>
          <ac:spMkLst>
            <pc:docMk/>
            <pc:sldMk cId="961287482" sldId="259"/>
            <ac:spMk id="10" creationId="{6B6E033A-DB2E-49B8-B600-B38E0C280263}"/>
          </ac:spMkLst>
        </pc:spChg>
        <pc:spChg chg="add">
          <ac:chgData name="Valerie van den Berg" userId="2abe570c-d9bf-401a-869f-7699e3ab369a" providerId="ADAL" clId="{E02A1D25-13BB-4493-A95D-1554BB568238}" dt="2022-09-14T14:30:08.437" v="10" actId="26606"/>
          <ac:spMkLst>
            <pc:docMk/>
            <pc:sldMk cId="961287482" sldId="259"/>
            <ac:spMk id="15" creationId="{AC17DE74-01C9-4859-B65A-85CF999E8580}"/>
          </ac:spMkLst>
        </pc:spChg>
        <pc:spChg chg="add">
          <ac:chgData name="Valerie van den Berg" userId="2abe570c-d9bf-401a-869f-7699e3ab369a" providerId="ADAL" clId="{E02A1D25-13BB-4493-A95D-1554BB568238}" dt="2022-09-14T14:30:08.437" v="10" actId="26606"/>
          <ac:spMkLst>
            <pc:docMk/>
            <pc:sldMk cId="961287482" sldId="259"/>
            <ac:spMk id="17" creationId="{068C0432-0E90-4CC1-8CD3-D44A90DF07EF}"/>
          </ac:spMkLst>
        </pc:spChg>
      </pc:sldChg>
      <pc:sldChg chg="modSp mod">
        <pc:chgData name="Valerie van den Berg" userId="2abe570c-d9bf-401a-869f-7699e3ab369a" providerId="ADAL" clId="{E02A1D25-13BB-4493-A95D-1554BB568238}" dt="2022-09-14T14:23:42.045" v="4" actId="1076"/>
        <pc:sldMkLst>
          <pc:docMk/>
          <pc:sldMk cId="141285010" sldId="260"/>
        </pc:sldMkLst>
        <pc:picChg chg="mod">
          <ac:chgData name="Valerie van den Berg" userId="2abe570c-d9bf-401a-869f-7699e3ab369a" providerId="ADAL" clId="{E02A1D25-13BB-4493-A95D-1554BB568238}" dt="2022-09-14T14:23:42.045" v="4" actId="1076"/>
          <ac:picMkLst>
            <pc:docMk/>
            <pc:sldMk cId="141285010" sldId="260"/>
            <ac:picMk id="3" creationId="{78DEA4FB-363A-46EF-AF75-BE6A52E8BA11}"/>
          </ac:picMkLst>
        </pc:picChg>
      </pc:sldChg>
      <pc:sldChg chg="modSp mod">
        <pc:chgData name="Valerie van den Berg" userId="2abe570c-d9bf-401a-869f-7699e3ab369a" providerId="ADAL" clId="{E02A1D25-13BB-4493-A95D-1554BB568238}" dt="2022-09-14T14:23:39.429" v="3" actId="20577"/>
        <pc:sldMkLst>
          <pc:docMk/>
          <pc:sldMk cId="1311832936" sldId="261"/>
        </pc:sldMkLst>
        <pc:spChg chg="mod">
          <ac:chgData name="Valerie van den Berg" userId="2abe570c-d9bf-401a-869f-7699e3ab369a" providerId="ADAL" clId="{E02A1D25-13BB-4493-A95D-1554BB568238}" dt="2022-09-14T14:23:39.429" v="3" actId="20577"/>
          <ac:spMkLst>
            <pc:docMk/>
            <pc:sldMk cId="1311832936" sldId="261"/>
            <ac:spMk id="3" creationId="{189F46A6-DA6B-4BDF-8881-85DFC673578B}"/>
          </ac:spMkLst>
        </pc:spChg>
      </pc:sldChg>
    </pc:docChg>
  </pc:docChgLst>
  <pc:docChgLst>
    <pc:chgData name="Valerie Berg" userId="2abe570c-d9bf-401a-869f-7699e3ab369a" providerId="ADAL" clId="{957B6FA7-21B2-492E-9DF2-47578B73B0C8}"/>
    <pc:docChg chg="undo custSel delSld modSld">
      <pc:chgData name="Valerie Berg" userId="2abe570c-d9bf-401a-869f-7699e3ab369a" providerId="ADAL" clId="{957B6FA7-21B2-492E-9DF2-47578B73B0C8}" dt="2021-09-09T11:06:29.813" v="1735" actId="255"/>
      <pc:docMkLst>
        <pc:docMk/>
      </pc:docMkLst>
      <pc:sldChg chg="modSp mod">
        <pc:chgData name="Valerie Berg" userId="2abe570c-d9bf-401a-869f-7699e3ab369a" providerId="ADAL" clId="{957B6FA7-21B2-492E-9DF2-47578B73B0C8}" dt="2021-09-09T10:12:53.353" v="334" actId="14100"/>
        <pc:sldMkLst>
          <pc:docMk/>
          <pc:sldMk cId="1914404811" sldId="256"/>
        </pc:sldMkLst>
        <pc:spChg chg="mod">
          <ac:chgData name="Valerie Berg" userId="2abe570c-d9bf-401a-869f-7699e3ab369a" providerId="ADAL" clId="{957B6FA7-21B2-492E-9DF2-47578B73B0C8}" dt="2021-09-09T10:12:53.353" v="334" actId="14100"/>
          <ac:spMkLst>
            <pc:docMk/>
            <pc:sldMk cId="1914404811" sldId="256"/>
            <ac:spMk id="6" creationId="{81B96BA2-902A-4078-8942-E8A2417A9A29}"/>
          </ac:spMkLst>
        </pc:spChg>
        <pc:graphicFrameChg chg="modGraphic">
          <ac:chgData name="Valerie Berg" userId="2abe570c-d9bf-401a-869f-7699e3ab369a" providerId="ADAL" clId="{957B6FA7-21B2-492E-9DF2-47578B73B0C8}" dt="2021-09-09T10:11:18.943" v="47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delSp modSp mod modNotesTx">
        <pc:chgData name="Valerie Berg" userId="2abe570c-d9bf-401a-869f-7699e3ab369a" providerId="ADAL" clId="{957B6FA7-21B2-492E-9DF2-47578B73B0C8}" dt="2021-09-09T10:54:43.029" v="560"/>
        <pc:sldMkLst>
          <pc:docMk/>
          <pc:sldMk cId="3427332459" sldId="257"/>
        </pc:sldMkLst>
        <pc:spChg chg="mod">
          <ac:chgData name="Valerie Berg" userId="2abe570c-d9bf-401a-869f-7699e3ab369a" providerId="ADAL" clId="{957B6FA7-21B2-492E-9DF2-47578B73B0C8}" dt="2021-09-09T10:50:19.274" v="428" actId="20577"/>
          <ac:spMkLst>
            <pc:docMk/>
            <pc:sldMk cId="3427332459" sldId="257"/>
            <ac:spMk id="2" creationId="{CE89699B-12C7-4C20-AA97-A0E263853E94}"/>
          </ac:spMkLst>
        </pc:spChg>
        <pc:spChg chg="del mod">
          <ac:chgData name="Valerie Berg" userId="2abe570c-d9bf-401a-869f-7699e3ab369a" providerId="ADAL" clId="{957B6FA7-21B2-492E-9DF2-47578B73B0C8}" dt="2021-09-09T10:50:32.766" v="439" actId="21"/>
          <ac:spMkLst>
            <pc:docMk/>
            <pc:sldMk cId="3427332459" sldId="257"/>
            <ac:spMk id="3" creationId="{E429FBF4-CC7E-4763-94FB-BE8054F67467}"/>
          </ac:spMkLst>
        </pc:spChg>
        <pc:spChg chg="add mod">
          <ac:chgData name="Valerie Berg" userId="2abe570c-d9bf-401a-869f-7699e3ab369a" providerId="ADAL" clId="{957B6FA7-21B2-492E-9DF2-47578B73B0C8}" dt="2021-09-09T10:52:09.771" v="555" actId="1076"/>
          <ac:spMkLst>
            <pc:docMk/>
            <pc:sldMk cId="3427332459" sldId="257"/>
            <ac:spMk id="4" creationId="{5D2880B2-2B71-4CC2-B95B-1C5CE430706A}"/>
          </ac:spMkLst>
        </pc:spChg>
        <pc:picChg chg="add mod">
          <ac:chgData name="Valerie Berg" userId="2abe570c-d9bf-401a-869f-7699e3ab369a" providerId="ADAL" clId="{957B6FA7-21B2-492E-9DF2-47578B73B0C8}" dt="2021-09-09T10:54:43.029" v="560"/>
          <ac:picMkLst>
            <pc:docMk/>
            <pc:sldMk cId="3427332459" sldId="257"/>
            <ac:picMk id="1026" creationId="{71E6B2CC-9A8B-4442-85B1-904171568A38}"/>
          </ac:picMkLst>
        </pc:picChg>
      </pc:sldChg>
      <pc:sldChg chg="addSp delSp modSp mod setBg setClrOvrMap">
        <pc:chgData name="Valerie Berg" userId="2abe570c-d9bf-401a-869f-7699e3ab369a" providerId="ADAL" clId="{957B6FA7-21B2-492E-9DF2-47578B73B0C8}" dt="2021-09-09T11:06:29.813" v="1735" actId="255"/>
        <pc:sldMkLst>
          <pc:docMk/>
          <pc:sldMk cId="80993735" sldId="258"/>
        </pc:sldMkLst>
        <pc:spChg chg="mod">
          <ac:chgData name="Valerie Berg" userId="2abe570c-d9bf-401a-869f-7699e3ab369a" providerId="ADAL" clId="{957B6FA7-21B2-492E-9DF2-47578B73B0C8}" dt="2021-09-09T10:56:58.615" v="855" actId="26606"/>
          <ac:spMkLst>
            <pc:docMk/>
            <pc:sldMk cId="80993735" sldId="258"/>
            <ac:spMk id="2" creationId="{CE89699B-12C7-4C20-AA97-A0E263853E94}"/>
          </ac:spMkLst>
        </pc:spChg>
        <pc:spChg chg="mod">
          <ac:chgData name="Valerie Berg" userId="2abe570c-d9bf-401a-869f-7699e3ab369a" providerId="ADAL" clId="{957B6FA7-21B2-492E-9DF2-47578B73B0C8}" dt="2021-09-09T11:06:29.813" v="1735" actId="255"/>
          <ac:spMkLst>
            <pc:docMk/>
            <pc:sldMk cId="80993735" sldId="258"/>
            <ac:spMk id="3" creationId="{E429FBF4-CC7E-4763-94FB-BE8054F67467}"/>
          </ac:spMkLst>
        </pc:spChg>
        <pc:spChg chg="del">
          <ac:chgData name="Valerie Berg" userId="2abe570c-d9bf-401a-869f-7699e3ab369a" providerId="ADAL" clId="{957B6FA7-21B2-492E-9DF2-47578B73B0C8}" dt="2021-09-09T10:56:58.615" v="855" actId="26606"/>
          <ac:spMkLst>
            <pc:docMk/>
            <pc:sldMk cId="80993735" sldId="258"/>
            <ac:spMk id="71" creationId="{0E3596DD-156A-473E-9BB3-C6A29F7574E9}"/>
          </ac:spMkLst>
        </pc:spChg>
        <pc:spChg chg="del">
          <ac:chgData name="Valerie Berg" userId="2abe570c-d9bf-401a-869f-7699e3ab369a" providerId="ADAL" clId="{957B6FA7-21B2-492E-9DF2-47578B73B0C8}" dt="2021-09-09T10:56:58.615" v="855" actId="26606"/>
          <ac:spMkLst>
            <pc:docMk/>
            <pc:sldMk cId="80993735" sldId="258"/>
            <ac:spMk id="73" creationId="{2C46C4D6-C474-4E92-B52E-944C1118F7B6}"/>
          </ac:spMkLst>
        </pc:spChg>
        <pc:spChg chg="add del">
          <ac:chgData name="Valerie Berg" userId="2abe570c-d9bf-401a-869f-7699e3ab369a" providerId="ADAL" clId="{957B6FA7-21B2-492E-9DF2-47578B73B0C8}" dt="2021-09-09T10:59:14.215" v="859" actId="26606"/>
          <ac:spMkLst>
            <pc:docMk/>
            <pc:sldMk cId="80993735" sldId="258"/>
            <ac:spMk id="135" creationId="{4F74D28C-3268-4E35-8EE1-D92CB4A85A7D}"/>
          </ac:spMkLst>
        </pc:spChg>
        <pc:spChg chg="add del">
          <ac:chgData name="Valerie Berg" userId="2abe570c-d9bf-401a-869f-7699e3ab369a" providerId="ADAL" clId="{957B6FA7-21B2-492E-9DF2-47578B73B0C8}" dt="2021-09-09T10:59:14.215" v="859" actId="26606"/>
          <ac:spMkLst>
            <pc:docMk/>
            <pc:sldMk cId="80993735" sldId="258"/>
            <ac:spMk id="137" creationId="{58D44E42-C462-4105-BC86-FE75B4E3C4AF}"/>
          </ac:spMkLst>
        </pc:spChg>
        <pc:spChg chg="add">
          <ac:chgData name="Valerie Berg" userId="2abe570c-d9bf-401a-869f-7699e3ab369a" providerId="ADAL" clId="{957B6FA7-21B2-492E-9DF2-47578B73B0C8}" dt="2021-09-09T10:59:14.215" v="859" actId="26606"/>
          <ac:spMkLst>
            <pc:docMk/>
            <pc:sldMk cId="80993735" sldId="258"/>
            <ac:spMk id="192" creationId="{4F74D28C-3268-4E35-8EE1-D92CB4A85A7D}"/>
          </ac:spMkLst>
        </pc:spChg>
        <pc:spChg chg="add">
          <ac:chgData name="Valerie Berg" userId="2abe570c-d9bf-401a-869f-7699e3ab369a" providerId="ADAL" clId="{957B6FA7-21B2-492E-9DF2-47578B73B0C8}" dt="2021-09-09T10:59:14.215" v="859" actId="26606"/>
          <ac:spMkLst>
            <pc:docMk/>
            <pc:sldMk cId="80993735" sldId="258"/>
            <ac:spMk id="193" creationId="{58D44E42-C462-4105-BC86-FE75B4E3C4AF}"/>
          </ac:spMkLst>
        </pc:spChg>
        <pc:picChg chg="del mod">
          <ac:chgData name="Valerie Berg" userId="2abe570c-d9bf-401a-869f-7699e3ab369a" providerId="ADAL" clId="{957B6FA7-21B2-492E-9DF2-47578B73B0C8}" dt="2021-09-09T10:59:08.694" v="856" actId="478"/>
          <ac:picMkLst>
            <pc:docMk/>
            <pc:sldMk cId="80993735" sldId="258"/>
            <ac:picMk id="1026" creationId="{CC027593-4060-49FA-AAB7-0E13E6C1AAEB}"/>
          </ac:picMkLst>
        </pc:picChg>
        <pc:picChg chg="add mod">
          <ac:chgData name="Valerie Berg" userId="2abe570c-d9bf-401a-869f-7699e3ab369a" providerId="ADAL" clId="{957B6FA7-21B2-492E-9DF2-47578B73B0C8}" dt="2021-09-09T10:59:14.215" v="859" actId="26606"/>
          <ac:picMkLst>
            <pc:docMk/>
            <pc:sldMk cId="80993735" sldId="258"/>
            <ac:picMk id="2050" creationId="{E17279EC-8058-4F5F-82FC-82347C6809F6}"/>
          </ac:picMkLst>
        </pc:picChg>
      </pc:sldChg>
      <pc:sldChg chg="modSp mod">
        <pc:chgData name="Valerie Berg" userId="2abe570c-d9bf-401a-869f-7699e3ab369a" providerId="ADAL" clId="{957B6FA7-21B2-492E-9DF2-47578B73B0C8}" dt="2021-09-09T11:05:59.411" v="1733" actId="27636"/>
        <pc:sldMkLst>
          <pc:docMk/>
          <pc:sldMk cId="961287482" sldId="259"/>
        </pc:sldMkLst>
        <pc:spChg chg="mod">
          <ac:chgData name="Valerie Berg" userId="2abe570c-d9bf-401a-869f-7699e3ab369a" providerId="ADAL" clId="{957B6FA7-21B2-492E-9DF2-47578B73B0C8}" dt="2021-09-09T11:01:24.913" v="1092" actId="20577"/>
          <ac:spMkLst>
            <pc:docMk/>
            <pc:sldMk cId="961287482" sldId="259"/>
            <ac:spMk id="2" creationId="{16D36FD9-7BCA-4CF2-8B6C-9C9D768DDE16}"/>
          </ac:spMkLst>
        </pc:spChg>
        <pc:spChg chg="mod">
          <ac:chgData name="Valerie Berg" userId="2abe570c-d9bf-401a-869f-7699e3ab369a" providerId="ADAL" clId="{957B6FA7-21B2-492E-9DF2-47578B73B0C8}" dt="2021-09-09T11:05:59.411" v="1733" actId="27636"/>
          <ac:spMkLst>
            <pc:docMk/>
            <pc:sldMk cId="961287482" sldId="259"/>
            <ac:spMk id="3" creationId="{B848DC54-A6EC-46CD-8186-3FEFFEB32675}"/>
          </ac:spMkLst>
        </pc:spChg>
      </pc:sldChg>
      <pc:sldChg chg="del">
        <pc:chgData name="Valerie Berg" userId="2abe570c-d9bf-401a-869f-7699e3ab369a" providerId="ADAL" clId="{957B6FA7-21B2-492E-9DF2-47578B73B0C8}" dt="2021-09-09T11:06:19.299" v="1734" actId="47"/>
        <pc:sldMkLst>
          <pc:docMk/>
          <pc:sldMk cId="4269933557" sldId="263"/>
        </pc:sldMkLst>
      </pc:sldChg>
      <pc:sldChg chg="del">
        <pc:chgData name="Valerie Berg" userId="2abe570c-d9bf-401a-869f-7699e3ab369a" providerId="ADAL" clId="{957B6FA7-21B2-492E-9DF2-47578B73B0C8}" dt="2021-09-09T10:48:56.601" v="335" actId="47"/>
        <pc:sldMkLst>
          <pc:docMk/>
          <pc:sldMk cId="2832518165" sldId="264"/>
        </pc:sldMkLst>
      </pc:sldChg>
    </pc:docChg>
  </pc:docChgLst>
  <pc:docChgLst>
    <pc:chgData name="Marieke Drabbe" userId="S::m.drabbe@helicon.nl::b9b1a049-6b87-453c-9d4e-1b3ea0ffd634" providerId="AD" clId="Web-{473A37A9-59C7-82EA-CEA3-7E6AF43E7BC6}"/>
    <pc:docChg chg="addSld modSld">
      <pc:chgData name="Marieke Drabbe" userId="S::m.drabbe@helicon.nl::b9b1a049-6b87-453c-9d4e-1b3ea0ffd634" providerId="AD" clId="Web-{473A37A9-59C7-82EA-CEA3-7E6AF43E7BC6}" dt="2021-09-14T14:29:49.999" v="183" actId="1076"/>
      <pc:docMkLst>
        <pc:docMk/>
      </pc:docMkLst>
      <pc:sldChg chg="addSp modSp new">
        <pc:chgData name="Marieke Drabbe" userId="S::m.drabbe@helicon.nl::b9b1a049-6b87-453c-9d4e-1b3ea0ffd634" providerId="AD" clId="Web-{473A37A9-59C7-82EA-CEA3-7E6AF43E7BC6}" dt="2021-09-14T14:24:35.967" v="13" actId="1076"/>
        <pc:sldMkLst>
          <pc:docMk/>
          <pc:sldMk cId="141285010" sldId="260"/>
        </pc:sldMkLst>
        <pc:spChg chg="mod">
          <ac:chgData name="Marieke Drabbe" userId="S::m.drabbe@helicon.nl::b9b1a049-6b87-453c-9d4e-1b3ea0ffd634" providerId="AD" clId="Web-{473A37A9-59C7-82EA-CEA3-7E6AF43E7BC6}" dt="2021-09-14T14:24:06.153" v="8" actId="20577"/>
          <ac:spMkLst>
            <pc:docMk/>
            <pc:sldMk cId="141285010" sldId="260"/>
            <ac:spMk id="2" creationId="{52AFD73C-6051-4CC5-9C02-C5ACDB02912C}"/>
          </ac:spMkLst>
        </pc:spChg>
        <pc:picChg chg="add mod">
          <ac:chgData name="Marieke Drabbe" userId="S::m.drabbe@helicon.nl::b9b1a049-6b87-453c-9d4e-1b3ea0ffd634" providerId="AD" clId="Web-{473A37A9-59C7-82EA-CEA3-7E6AF43E7BC6}" dt="2021-09-14T14:24:35.967" v="13" actId="1076"/>
          <ac:picMkLst>
            <pc:docMk/>
            <pc:sldMk cId="141285010" sldId="260"/>
            <ac:picMk id="3" creationId="{78DEA4FB-363A-46EF-AF75-BE6A52E8BA11}"/>
          </ac:picMkLst>
        </pc:picChg>
      </pc:sldChg>
      <pc:sldChg chg="addSp modSp new mod setBg">
        <pc:chgData name="Marieke Drabbe" userId="S::m.drabbe@helicon.nl::b9b1a049-6b87-453c-9d4e-1b3ea0ffd634" providerId="AD" clId="Web-{473A37A9-59C7-82EA-CEA3-7E6AF43E7BC6}" dt="2021-09-14T14:29:49.999" v="183" actId="1076"/>
        <pc:sldMkLst>
          <pc:docMk/>
          <pc:sldMk cId="1311832936" sldId="261"/>
        </pc:sldMkLst>
        <pc:spChg chg="mod">
          <ac:chgData name="Marieke Drabbe" userId="S::m.drabbe@helicon.nl::b9b1a049-6b87-453c-9d4e-1b3ea0ffd634" providerId="AD" clId="Web-{473A37A9-59C7-82EA-CEA3-7E6AF43E7BC6}" dt="2021-09-14T14:29:47.280" v="182" actId="1076"/>
          <ac:spMkLst>
            <pc:docMk/>
            <pc:sldMk cId="1311832936" sldId="261"/>
            <ac:spMk id="2" creationId="{F4324533-D9DB-4215-B198-6F00F8F86E42}"/>
          </ac:spMkLst>
        </pc:spChg>
        <pc:spChg chg="add mod">
          <ac:chgData name="Marieke Drabbe" userId="S::m.drabbe@helicon.nl::b9b1a049-6b87-453c-9d4e-1b3ea0ffd634" providerId="AD" clId="Web-{473A37A9-59C7-82EA-CEA3-7E6AF43E7BC6}" dt="2021-09-14T14:29:49.999" v="183" actId="1076"/>
          <ac:spMkLst>
            <pc:docMk/>
            <pc:sldMk cId="1311832936" sldId="261"/>
            <ac:spMk id="3" creationId="{189F46A6-DA6B-4BDF-8881-85DFC673578B}"/>
          </ac:spMkLst>
        </pc:spChg>
        <pc:spChg chg="add">
          <ac:chgData name="Marieke Drabbe" userId="S::m.drabbe@helicon.nl::b9b1a049-6b87-453c-9d4e-1b3ea0ffd634" providerId="AD" clId="Web-{473A37A9-59C7-82EA-CEA3-7E6AF43E7BC6}" dt="2021-09-14T14:29:22.982" v="176"/>
          <ac:spMkLst>
            <pc:docMk/>
            <pc:sldMk cId="1311832936" sldId="261"/>
            <ac:spMk id="9" creationId="{D1D34770-47A8-402C-AF23-2B653F2D88C1}"/>
          </ac:spMkLst>
        </pc:spChg>
        <pc:picChg chg="add mod">
          <ac:chgData name="Marieke Drabbe" userId="S::m.drabbe@helicon.nl::b9b1a049-6b87-453c-9d4e-1b3ea0ffd634" providerId="AD" clId="Web-{473A37A9-59C7-82EA-CEA3-7E6AF43E7BC6}" dt="2021-09-14T14:29:22.982" v="176"/>
          <ac:picMkLst>
            <pc:docMk/>
            <pc:sldMk cId="1311832936" sldId="261"/>
            <ac:picMk id="4" creationId="{5D664B3E-237D-4806-8341-27C1E84E5216}"/>
          </ac:picMkLst>
        </pc:picChg>
      </pc:sldChg>
    </pc:docChg>
  </pc:docChgLst>
  <pc:docChgLst>
    <pc:chgData name="Thomas Noordeloos" userId="7c446670-7459-44eb-8c93-60d80c060528" providerId="ADAL" clId="{2B2A5196-277C-4DD8-91B1-52D34A4C3AF1}"/>
    <pc:docChg chg="modSld">
      <pc:chgData name="Thomas Noordeloos" userId="7c446670-7459-44eb-8c93-60d80c060528" providerId="ADAL" clId="{2B2A5196-277C-4DD8-91B1-52D34A4C3AF1}" dt="2021-09-15T08:00:32.500" v="5" actId="20577"/>
      <pc:docMkLst>
        <pc:docMk/>
      </pc:docMkLst>
      <pc:sldChg chg="modSp mod">
        <pc:chgData name="Thomas Noordeloos" userId="7c446670-7459-44eb-8c93-60d80c060528" providerId="ADAL" clId="{2B2A5196-277C-4DD8-91B1-52D34A4C3AF1}" dt="2021-09-15T08:00:32.500" v="5" actId="20577"/>
        <pc:sldMkLst>
          <pc:docMk/>
          <pc:sldMk cId="80993735" sldId="258"/>
        </pc:sldMkLst>
        <pc:spChg chg="mod">
          <ac:chgData name="Thomas Noordeloos" userId="7c446670-7459-44eb-8c93-60d80c060528" providerId="ADAL" clId="{2B2A5196-277C-4DD8-91B1-52D34A4C3AF1}" dt="2021-09-15T08:00:32.500" v="5" actId="20577"/>
          <ac:spMkLst>
            <pc:docMk/>
            <pc:sldMk cId="80993735" sldId="258"/>
            <ac:spMk id="3" creationId="{E429FBF4-CC7E-4763-94FB-BE8054F6746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26B76-4D6E-4E01-A7FB-359EFBB2A1CC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E50A4-8BF8-4115-BAC4-E354297838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6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E50A4-8BF8-4115-BAC4-E3542978380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21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EbI2x6KrKA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L&amp;O (leren en ontwikkelen)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7561"/>
            <a:ext cx="9984496" cy="294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>
                <a:cs typeface="Arial" panose="020B0604020202020204" pitchFamily="34" charset="0"/>
              </a:rPr>
              <a:t>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b="1" dirty="0">
                <a:cs typeface="Arial" panose="020B0604020202020204" pitchFamily="34" charset="0"/>
              </a:rPr>
              <a:t>Kennismaken met andere culturen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2000" b="1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20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b="1" dirty="0">
                <a:cs typeface="Arial" panose="020B0604020202020204" pitchFamily="34" charset="0"/>
              </a:rPr>
              <a:t>Doel: leren om gewoontes, waarden, normen en mogelijke religieuze gebruiken van een andere cultuur te benoemen, waardoor je gedrag van anderen in perspectief kunt plaatsen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889201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24533-D9DB-4215-B198-6F00F8F8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94" y="222093"/>
            <a:ext cx="6002110" cy="14954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Nabespreken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9F46A6-DA6B-4BDF-8881-85DFC673578B}"/>
              </a:ext>
            </a:extLst>
          </p:cNvPr>
          <p:cNvSpPr txBox="1"/>
          <p:nvPr/>
        </p:nvSpPr>
        <p:spPr>
          <a:xfrm>
            <a:off x="641534" y="1745287"/>
            <a:ext cx="6429573" cy="463042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Gisteren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 </a:t>
            </a:r>
            <a:r>
              <a:rPr lang="en-US" sz="2400" dirty="0" err="1"/>
              <a:t>jullie</a:t>
            </a:r>
            <a:r>
              <a:rPr lang="en-US" sz="2400" dirty="0"/>
              <a:t> de </a:t>
            </a:r>
            <a:r>
              <a:rPr lang="en-US" sz="2400" dirty="0" err="1"/>
              <a:t>documentaire</a:t>
            </a:r>
            <a:r>
              <a:rPr lang="en-US" sz="2400" dirty="0"/>
              <a:t> 'Wit is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kleur</a:t>
            </a:r>
            <a:r>
              <a:rPr lang="en-US" sz="2400" dirty="0"/>
              <a:t>' </a:t>
            </a:r>
            <a:r>
              <a:rPr lang="en-US" sz="2400" dirty="0" err="1"/>
              <a:t>gezien</a:t>
            </a:r>
            <a:r>
              <a:rPr lang="en-US" sz="2400" dirty="0"/>
              <a:t>.</a:t>
            </a:r>
            <a:endParaRPr lang="en-US" sz="2400" dirty="0">
              <a:cs typeface="Calibri"/>
            </a:endParaRP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Wat </a:t>
            </a:r>
            <a:r>
              <a:rPr lang="en-US" sz="2400" dirty="0" err="1"/>
              <a:t>raakt</a:t>
            </a:r>
            <a:r>
              <a:rPr lang="en-US" sz="2400" dirty="0"/>
              <a:t> je het </a:t>
            </a:r>
            <a:r>
              <a:rPr lang="en-US" sz="2400" dirty="0" err="1"/>
              <a:t>meest</a:t>
            </a:r>
            <a:r>
              <a:rPr lang="en-US" sz="2400" dirty="0"/>
              <a:t>?</a:t>
            </a:r>
            <a:endParaRPr lang="en-US" sz="2400" dirty="0">
              <a:cs typeface="Calibri"/>
            </a:endParaRP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Wat is je het </a:t>
            </a:r>
            <a:r>
              <a:rPr lang="en-US" sz="2400" dirty="0" err="1"/>
              <a:t>meest</a:t>
            </a:r>
            <a:r>
              <a:rPr lang="en-US" sz="2400" dirty="0"/>
              <a:t> </a:t>
            </a:r>
            <a:r>
              <a:rPr lang="en-US" sz="2400" dirty="0" err="1"/>
              <a:t>bijgebleven</a:t>
            </a:r>
            <a:r>
              <a:rPr lang="en-US" sz="2400" dirty="0"/>
              <a:t>?</a:t>
            </a:r>
            <a:endParaRPr lang="en-US" sz="2400" dirty="0">
              <a:cs typeface="Calibri"/>
            </a:endParaRP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Wat neem je </a:t>
            </a:r>
            <a:r>
              <a:rPr lang="en-US" sz="2400" dirty="0" err="1"/>
              <a:t>hiervan</a:t>
            </a:r>
            <a:r>
              <a:rPr lang="en-US" sz="2400" dirty="0"/>
              <a:t> mee? </a:t>
            </a:r>
            <a:endParaRPr lang="en-US" sz="24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664B3E-237D-4806-8341-27C1E84E5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2817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1183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FD73C-6051-4CC5-9C02-C5ACDB02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Sketch Najib </a:t>
            </a:r>
            <a:r>
              <a:rPr lang="en-US" err="1">
                <a:cs typeface="Calibri Light"/>
              </a:rPr>
              <a:t>Amhali</a:t>
            </a:r>
            <a:endParaRPr lang="en-US" err="1"/>
          </a:p>
        </p:txBody>
      </p:sp>
      <p:pic>
        <p:nvPicPr>
          <p:cNvPr id="3" name="Picture 3">
            <a:hlinkClick r:id="" action="ppaction://media"/>
            <a:extLst>
              <a:ext uri="{FF2B5EF4-FFF2-40B4-BE49-F238E27FC236}">
                <a16:creationId xmlns:a16="http://schemas.microsoft.com/office/drawing/2014/main" id="{78DEA4FB-363A-46EF-AF75-BE6A52E8BA1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24329" y="1632240"/>
            <a:ext cx="7559386" cy="455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Hoeveel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weet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jij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over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culturen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die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anders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zijn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dan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jouw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solidFill>
                  <a:srgbClr val="B8A1FF"/>
                </a:solidFill>
                <a:latin typeface="+mj-lt"/>
                <a:ea typeface="+mj-ea"/>
                <a:cs typeface="+mj-cs"/>
              </a:rPr>
              <a:t>cultuur</a:t>
            </a:r>
            <a:r>
              <a:rPr lang="en-US" sz="3600" kern="1200">
                <a:solidFill>
                  <a:srgbClr val="B8A1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D2880B2-2B71-4CC2-B95B-1C5CE430706A}"/>
              </a:ext>
            </a:extLst>
          </p:cNvPr>
          <p:cNvSpPr txBox="1"/>
          <p:nvPr/>
        </p:nvSpPr>
        <p:spPr>
          <a:xfrm>
            <a:off x="5424635" y="2951946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Wat denken jullie dat </a:t>
            </a:r>
            <a:r>
              <a:rPr lang="nl-NL" sz="2800" dirty="0" err="1"/>
              <a:t>Najib</a:t>
            </a:r>
            <a:r>
              <a:rPr lang="nl-NL" sz="2800" dirty="0"/>
              <a:t> Amhali met zijn sketch duidelijk probeert te maken?</a:t>
            </a:r>
          </a:p>
        </p:txBody>
      </p:sp>
    </p:spTree>
    <p:extLst>
      <p:ext uri="{BB962C8B-B14F-4D97-AF65-F5344CB8AC3E}">
        <p14:creationId xmlns:p14="http://schemas.microsoft.com/office/powerpoint/2010/main" val="342733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maken Verschillen op vrijdag 6 april in 't Huiken">
            <a:extLst>
              <a:ext uri="{FF2B5EF4-FFF2-40B4-BE49-F238E27FC236}">
                <a16:creationId xmlns:a16="http://schemas.microsoft.com/office/drawing/2014/main" id="{E17279EC-8058-4F5F-82FC-82347C680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988" y="1721854"/>
            <a:ext cx="3368969" cy="341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457201"/>
            <a:ext cx="5337270" cy="18359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Opdracht</a:t>
            </a:r>
          </a:p>
        </p:txBody>
      </p:sp>
      <p:sp>
        <p:nvSpPr>
          <p:cNvPr id="2059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353" y="2560829"/>
            <a:ext cx="5029200" cy="18288"/>
          </a:xfrm>
          <a:custGeom>
            <a:avLst/>
            <a:gdLst>
              <a:gd name="connsiteX0" fmla="*/ 0 w 5029200"/>
              <a:gd name="connsiteY0" fmla="*/ 0 h 18288"/>
              <a:gd name="connsiteX1" fmla="*/ 528066 w 5029200"/>
              <a:gd name="connsiteY1" fmla="*/ 0 h 18288"/>
              <a:gd name="connsiteX2" fmla="*/ 1207008 w 5029200"/>
              <a:gd name="connsiteY2" fmla="*/ 0 h 18288"/>
              <a:gd name="connsiteX3" fmla="*/ 1785366 w 5029200"/>
              <a:gd name="connsiteY3" fmla="*/ 0 h 18288"/>
              <a:gd name="connsiteX4" fmla="*/ 2313432 w 5029200"/>
              <a:gd name="connsiteY4" fmla="*/ 0 h 18288"/>
              <a:gd name="connsiteX5" fmla="*/ 2992374 w 5029200"/>
              <a:gd name="connsiteY5" fmla="*/ 0 h 18288"/>
              <a:gd name="connsiteX6" fmla="*/ 3621024 w 5029200"/>
              <a:gd name="connsiteY6" fmla="*/ 0 h 18288"/>
              <a:gd name="connsiteX7" fmla="*/ 4249674 w 5029200"/>
              <a:gd name="connsiteY7" fmla="*/ 0 h 18288"/>
              <a:gd name="connsiteX8" fmla="*/ 5029200 w 5029200"/>
              <a:gd name="connsiteY8" fmla="*/ 0 h 18288"/>
              <a:gd name="connsiteX9" fmla="*/ 5029200 w 5029200"/>
              <a:gd name="connsiteY9" fmla="*/ 18288 h 18288"/>
              <a:gd name="connsiteX10" fmla="*/ 4501134 w 5029200"/>
              <a:gd name="connsiteY10" fmla="*/ 18288 h 18288"/>
              <a:gd name="connsiteX11" fmla="*/ 4023360 w 5029200"/>
              <a:gd name="connsiteY11" fmla="*/ 18288 h 18288"/>
              <a:gd name="connsiteX12" fmla="*/ 3344418 w 5029200"/>
              <a:gd name="connsiteY12" fmla="*/ 18288 h 18288"/>
              <a:gd name="connsiteX13" fmla="*/ 2816352 w 5029200"/>
              <a:gd name="connsiteY13" fmla="*/ 18288 h 18288"/>
              <a:gd name="connsiteX14" fmla="*/ 2137410 w 5029200"/>
              <a:gd name="connsiteY14" fmla="*/ 18288 h 18288"/>
              <a:gd name="connsiteX15" fmla="*/ 1408176 w 5029200"/>
              <a:gd name="connsiteY15" fmla="*/ 18288 h 18288"/>
              <a:gd name="connsiteX16" fmla="*/ 829818 w 5029200"/>
              <a:gd name="connsiteY16" fmla="*/ 18288 h 18288"/>
              <a:gd name="connsiteX17" fmla="*/ 0 w 5029200"/>
              <a:gd name="connsiteY17" fmla="*/ 18288 h 18288"/>
              <a:gd name="connsiteX18" fmla="*/ 0 w 5029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29200" h="18288" fill="none" extrusionOk="0">
                <a:moveTo>
                  <a:pt x="0" y="0"/>
                </a:moveTo>
                <a:cubicBezTo>
                  <a:pt x="142937" y="1696"/>
                  <a:pt x="371859" y="12840"/>
                  <a:pt x="528066" y="0"/>
                </a:cubicBezTo>
                <a:cubicBezTo>
                  <a:pt x="684273" y="-12840"/>
                  <a:pt x="928949" y="-5725"/>
                  <a:pt x="1207008" y="0"/>
                </a:cubicBezTo>
                <a:cubicBezTo>
                  <a:pt x="1485067" y="5725"/>
                  <a:pt x="1562886" y="-21331"/>
                  <a:pt x="1785366" y="0"/>
                </a:cubicBezTo>
                <a:cubicBezTo>
                  <a:pt x="2007846" y="21331"/>
                  <a:pt x="2056226" y="25221"/>
                  <a:pt x="2313432" y="0"/>
                </a:cubicBezTo>
                <a:cubicBezTo>
                  <a:pt x="2570638" y="-25221"/>
                  <a:pt x="2732455" y="16294"/>
                  <a:pt x="2992374" y="0"/>
                </a:cubicBezTo>
                <a:cubicBezTo>
                  <a:pt x="3252293" y="-16294"/>
                  <a:pt x="3319267" y="-29774"/>
                  <a:pt x="3621024" y="0"/>
                </a:cubicBezTo>
                <a:cubicBezTo>
                  <a:pt x="3922781" y="29774"/>
                  <a:pt x="3998107" y="-1004"/>
                  <a:pt x="4249674" y="0"/>
                </a:cubicBezTo>
                <a:cubicBezTo>
                  <a:pt x="4501241" y="1004"/>
                  <a:pt x="4792523" y="-4510"/>
                  <a:pt x="5029200" y="0"/>
                </a:cubicBezTo>
                <a:cubicBezTo>
                  <a:pt x="5029730" y="6954"/>
                  <a:pt x="5029934" y="12839"/>
                  <a:pt x="5029200" y="18288"/>
                </a:cubicBezTo>
                <a:cubicBezTo>
                  <a:pt x="4805432" y="23154"/>
                  <a:pt x="4715801" y="17034"/>
                  <a:pt x="4501134" y="18288"/>
                </a:cubicBezTo>
                <a:cubicBezTo>
                  <a:pt x="4286467" y="19542"/>
                  <a:pt x="4193719" y="41701"/>
                  <a:pt x="4023360" y="18288"/>
                </a:cubicBezTo>
                <a:cubicBezTo>
                  <a:pt x="3853001" y="-5125"/>
                  <a:pt x="3676466" y="16909"/>
                  <a:pt x="3344418" y="18288"/>
                </a:cubicBezTo>
                <a:cubicBezTo>
                  <a:pt x="3012370" y="19667"/>
                  <a:pt x="2945824" y="14410"/>
                  <a:pt x="2816352" y="18288"/>
                </a:cubicBezTo>
                <a:cubicBezTo>
                  <a:pt x="2686880" y="22166"/>
                  <a:pt x="2438351" y="13507"/>
                  <a:pt x="2137410" y="18288"/>
                </a:cubicBezTo>
                <a:cubicBezTo>
                  <a:pt x="1836469" y="23069"/>
                  <a:pt x="1581391" y="46111"/>
                  <a:pt x="1408176" y="18288"/>
                </a:cubicBezTo>
                <a:cubicBezTo>
                  <a:pt x="1234961" y="-9535"/>
                  <a:pt x="1040489" y="-7495"/>
                  <a:pt x="829818" y="18288"/>
                </a:cubicBezTo>
                <a:cubicBezTo>
                  <a:pt x="619147" y="44071"/>
                  <a:pt x="238626" y="3756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029200" h="18288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907099" y="-19195"/>
                  <a:pt x="1056132" y="0"/>
                </a:cubicBezTo>
                <a:cubicBezTo>
                  <a:pt x="1205165" y="19195"/>
                  <a:pt x="1612834" y="-24928"/>
                  <a:pt x="1785366" y="0"/>
                </a:cubicBezTo>
                <a:cubicBezTo>
                  <a:pt x="1957898" y="24928"/>
                  <a:pt x="2149044" y="19108"/>
                  <a:pt x="2363724" y="0"/>
                </a:cubicBezTo>
                <a:cubicBezTo>
                  <a:pt x="2578404" y="-19108"/>
                  <a:pt x="2759981" y="-21788"/>
                  <a:pt x="2942082" y="0"/>
                </a:cubicBezTo>
                <a:cubicBezTo>
                  <a:pt x="3124183" y="21788"/>
                  <a:pt x="3482217" y="8836"/>
                  <a:pt x="3671316" y="0"/>
                </a:cubicBezTo>
                <a:cubicBezTo>
                  <a:pt x="3860415" y="-8836"/>
                  <a:pt x="4058665" y="-25048"/>
                  <a:pt x="4199382" y="0"/>
                </a:cubicBezTo>
                <a:cubicBezTo>
                  <a:pt x="4340099" y="25048"/>
                  <a:pt x="4735096" y="-22088"/>
                  <a:pt x="5029200" y="0"/>
                </a:cubicBezTo>
                <a:cubicBezTo>
                  <a:pt x="5028517" y="5414"/>
                  <a:pt x="5028480" y="12510"/>
                  <a:pt x="5029200" y="18288"/>
                </a:cubicBezTo>
                <a:cubicBezTo>
                  <a:pt x="4891577" y="31493"/>
                  <a:pt x="4684146" y="-2509"/>
                  <a:pt x="4501134" y="18288"/>
                </a:cubicBezTo>
                <a:cubicBezTo>
                  <a:pt x="4318122" y="39085"/>
                  <a:pt x="4030703" y="3672"/>
                  <a:pt x="3872484" y="18288"/>
                </a:cubicBezTo>
                <a:cubicBezTo>
                  <a:pt x="3714265" y="32905"/>
                  <a:pt x="3546134" y="7501"/>
                  <a:pt x="3294126" y="18288"/>
                </a:cubicBezTo>
                <a:cubicBezTo>
                  <a:pt x="3042118" y="29075"/>
                  <a:pt x="2912116" y="11153"/>
                  <a:pt x="2564892" y="18288"/>
                </a:cubicBezTo>
                <a:cubicBezTo>
                  <a:pt x="2217668" y="25423"/>
                  <a:pt x="2095118" y="11659"/>
                  <a:pt x="1835658" y="18288"/>
                </a:cubicBezTo>
                <a:cubicBezTo>
                  <a:pt x="1576198" y="24917"/>
                  <a:pt x="1500897" y="19889"/>
                  <a:pt x="1307592" y="18288"/>
                </a:cubicBezTo>
                <a:cubicBezTo>
                  <a:pt x="1114287" y="16687"/>
                  <a:pt x="961527" y="47453"/>
                  <a:pt x="678942" y="18288"/>
                </a:cubicBezTo>
                <a:cubicBezTo>
                  <a:pt x="396357" y="-10877"/>
                  <a:pt x="271066" y="23005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59354" y="2798064"/>
            <a:ext cx="5461095" cy="34176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solidFill>
                  <a:srgbClr val="FFFFFF"/>
                </a:solidFill>
              </a:rPr>
              <a:t>Je maakt de opdracht in je IBS-groepje</a:t>
            </a:r>
          </a:p>
          <a:p>
            <a:r>
              <a:rPr lang="en-US" sz="2200">
                <a:solidFill>
                  <a:srgbClr val="FFFFFF"/>
                </a:solidFill>
              </a:rPr>
              <a:t>Welke cultuur gaan jullie onderzoeken? Kijk hiervoor naar de betrokken stakeholders/ doelgroep van jullie IBS-casus </a:t>
            </a:r>
          </a:p>
          <a:p>
            <a:r>
              <a:rPr lang="en-US" sz="2200">
                <a:solidFill>
                  <a:srgbClr val="FFFFFF"/>
                </a:solidFill>
              </a:rPr>
              <a:t>Welke (etnische) cultuur overheerst in het betrokken gebied?</a:t>
            </a:r>
          </a:p>
          <a:p>
            <a:r>
              <a:rPr lang="en-US" sz="2200">
                <a:solidFill>
                  <a:srgbClr val="FFFFFF"/>
                </a:solidFill>
              </a:rPr>
              <a:t>Ga op zoek naar informatie over de cultuur (religie, gerechten, gewoonten op straat, familiegewoonten, muziek etc.)</a:t>
            </a:r>
          </a:p>
        </p:txBody>
      </p:sp>
    </p:spTree>
    <p:extLst>
      <p:ext uri="{BB962C8B-B14F-4D97-AF65-F5344CB8AC3E}">
        <p14:creationId xmlns:p14="http://schemas.microsoft.com/office/powerpoint/2010/main" val="8099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D36FD9-7BCA-4CF2-8B6C-9C9D768D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Verdieping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848DC54-A6EC-46CD-8186-3FEFFEB32675}"/>
              </a:ext>
            </a:extLst>
          </p:cNvPr>
          <p:cNvSpPr txBox="1"/>
          <p:nvPr/>
        </p:nvSpPr>
        <p:spPr>
          <a:xfrm>
            <a:off x="838200" y="2586789"/>
            <a:ext cx="10515600" cy="359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In </a:t>
            </a:r>
            <a:r>
              <a:rPr lang="en-US" sz="1700" dirty="0" err="1"/>
              <a:t>welke</a:t>
            </a:r>
            <a:r>
              <a:rPr lang="en-US" sz="1700" dirty="0"/>
              <a:t> </a:t>
            </a:r>
            <a:r>
              <a:rPr lang="en-US" sz="1700" dirty="0" err="1"/>
              <a:t>landen</a:t>
            </a:r>
            <a:r>
              <a:rPr lang="en-US" sz="1700" dirty="0"/>
              <a:t> </a:t>
            </a:r>
            <a:r>
              <a:rPr lang="en-US" sz="1700" dirty="0" err="1"/>
              <a:t>komt</a:t>
            </a:r>
            <a:r>
              <a:rPr lang="en-US" sz="1700" dirty="0"/>
              <a:t> </a:t>
            </a:r>
            <a:r>
              <a:rPr lang="en-US" sz="1700" dirty="0" err="1"/>
              <a:t>jullie</a:t>
            </a:r>
            <a:r>
              <a:rPr lang="en-US" sz="1700" dirty="0"/>
              <a:t> </a:t>
            </a:r>
            <a:r>
              <a:rPr lang="en-US" sz="1700" dirty="0" err="1"/>
              <a:t>gekozen</a:t>
            </a:r>
            <a:r>
              <a:rPr lang="en-US" sz="1700" dirty="0"/>
              <a:t> </a:t>
            </a:r>
            <a:r>
              <a:rPr lang="en-US" sz="1700" dirty="0" err="1"/>
              <a:t>cultuur</a:t>
            </a:r>
            <a:r>
              <a:rPr lang="en-US" sz="1700" dirty="0"/>
              <a:t> </a:t>
            </a:r>
            <a:r>
              <a:rPr lang="en-US" sz="1700" dirty="0" err="1"/>
              <a:t>voor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Wat </a:t>
            </a:r>
            <a:r>
              <a:rPr lang="en-US" sz="1700" dirty="0" err="1"/>
              <a:t>zijn</a:t>
            </a:r>
            <a:r>
              <a:rPr lang="en-US" sz="1700" dirty="0"/>
              <a:t> </a:t>
            </a:r>
            <a:r>
              <a:rPr lang="en-US" sz="1700" dirty="0" err="1"/>
              <a:t>belangrijke</a:t>
            </a:r>
            <a:r>
              <a:rPr lang="en-US" sz="1700" dirty="0"/>
              <a:t> </a:t>
            </a:r>
            <a:r>
              <a:rPr lang="en-US" sz="1700" dirty="0" err="1"/>
              <a:t>waarden</a:t>
            </a:r>
            <a:r>
              <a:rPr lang="en-US" sz="1700" dirty="0"/>
              <a:t>/ </a:t>
            </a:r>
            <a:r>
              <a:rPr lang="en-US" sz="1700" dirty="0" err="1"/>
              <a:t>normen</a:t>
            </a:r>
            <a:r>
              <a:rPr lang="en-US" sz="1700" dirty="0"/>
              <a:t>/ </a:t>
            </a:r>
            <a:r>
              <a:rPr lang="en-US" sz="1700" dirty="0" err="1"/>
              <a:t>leefregels</a:t>
            </a:r>
            <a:r>
              <a:rPr lang="en-US" sz="1700" dirty="0"/>
              <a:t> in </a:t>
            </a:r>
            <a:r>
              <a:rPr lang="en-US" sz="1700" dirty="0" err="1"/>
              <a:t>deze</a:t>
            </a:r>
            <a:r>
              <a:rPr lang="en-US" sz="1700" dirty="0"/>
              <a:t> </a:t>
            </a:r>
            <a:r>
              <a:rPr lang="en-US" sz="1700" dirty="0" err="1"/>
              <a:t>cultuur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Wat </a:t>
            </a:r>
            <a:r>
              <a:rPr lang="en-US" sz="1700" dirty="0" err="1"/>
              <a:t>zijn</a:t>
            </a:r>
            <a:r>
              <a:rPr lang="en-US" sz="1700" dirty="0"/>
              <a:t> </a:t>
            </a:r>
            <a:r>
              <a:rPr lang="en-US" sz="1700" dirty="0" err="1"/>
              <a:t>belangrijke</a:t>
            </a:r>
            <a:r>
              <a:rPr lang="en-US" sz="1700" dirty="0"/>
              <a:t> </a:t>
            </a:r>
            <a:r>
              <a:rPr lang="en-US" sz="1700" dirty="0" err="1"/>
              <a:t>gebruiken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rituelen</a:t>
            </a:r>
            <a:r>
              <a:rPr lang="en-US" sz="1700" dirty="0"/>
              <a:t> in </a:t>
            </a:r>
            <a:r>
              <a:rPr lang="en-US" sz="1700" dirty="0" err="1"/>
              <a:t>deze</a:t>
            </a:r>
            <a:r>
              <a:rPr lang="en-US" sz="1700" dirty="0"/>
              <a:t> </a:t>
            </a:r>
            <a:r>
              <a:rPr lang="en-US" sz="1700" dirty="0" err="1"/>
              <a:t>cultuur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Wat is de </a:t>
            </a:r>
            <a:r>
              <a:rPr lang="en-US" sz="1700" dirty="0" err="1"/>
              <a:t>religie</a:t>
            </a:r>
            <a:r>
              <a:rPr lang="en-US" sz="1700" dirty="0"/>
              <a:t> van de </a:t>
            </a:r>
            <a:r>
              <a:rPr lang="en-US" sz="1700" dirty="0" err="1"/>
              <a:t>cultuur</a:t>
            </a:r>
            <a:r>
              <a:rPr lang="en-US" sz="1700" dirty="0"/>
              <a:t>? </a:t>
            </a:r>
            <a:r>
              <a:rPr lang="en-US" sz="1700" dirty="0" err="1"/>
              <a:t>En</a:t>
            </a:r>
            <a:r>
              <a:rPr lang="en-US" sz="1700" dirty="0"/>
              <a:t> hoe </a:t>
            </a:r>
            <a:r>
              <a:rPr lang="en-US" sz="1700" dirty="0" err="1"/>
              <a:t>zie</a:t>
            </a:r>
            <a:r>
              <a:rPr lang="en-US" sz="1700" dirty="0"/>
              <a:t> je </a:t>
            </a:r>
            <a:r>
              <a:rPr lang="en-US" sz="1700" dirty="0" err="1"/>
              <a:t>deze</a:t>
            </a:r>
            <a:r>
              <a:rPr lang="en-US" sz="1700" dirty="0"/>
              <a:t> </a:t>
            </a:r>
            <a:r>
              <a:rPr lang="en-US" sz="1700" dirty="0" err="1"/>
              <a:t>terug</a:t>
            </a:r>
            <a:r>
              <a:rPr lang="en-US" sz="1700" dirty="0"/>
              <a:t> in het </a:t>
            </a:r>
            <a:r>
              <a:rPr lang="en-US" sz="1700" dirty="0" err="1"/>
              <a:t>dagelijks</a:t>
            </a:r>
            <a:r>
              <a:rPr lang="en-US" sz="1700" dirty="0"/>
              <a:t> </a:t>
            </a:r>
            <a:r>
              <a:rPr lang="en-US" sz="1700" dirty="0" err="1"/>
              <a:t>leven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Welke</a:t>
            </a:r>
            <a:r>
              <a:rPr lang="en-US" sz="1700" dirty="0"/>
              <a:t> </a:t>
            </a:r>
            <a:r>
              <a:rPr lang="en-US" sz="1700" dirty="0" err="1"/>
              <a:t>opvattingen</a:t>
            </a:r>
            <a:r>
              <a:rPr lang="en-US" sz="1700" dirty="0"/>
              <a:t> </a:t>
            </a:r>
            <a:r>
              <a:rPr lang="en-US" sz="1700" dirty="0" err="1"/>
              <a:t>hebben</a:t>
            </a:r>
            <a:r>
              <a:rPr lang="en-US" sz="1700" dirty="0"/>
              <a:t> </a:t>
            </a:r>
            <a:r>
              <a:rPr lang="en-US" sz="1700" dirty="0" err="1"/>
              <a:t>mensen</a:t>
            </a:r>
            <a:r>
              <a:rPr lang="en-US" sz="1700" dirty="0"/>
              <a:t> in </a:t>
            </a:r>
            <a:r>
              <a:rPr lang="en-US" sz="1700" dirty="0" err="1"/>
              <a:t>deze</a:t>
            </a:r>
            <a:r>
              <a:rPr lang="en-US" sz="1700" dirty="0"/>
              <a:t> </a:t>
            </a:r>
            <a:r>
              <a:rPr lang="en-US" sz="1700" dirty="0" err="1"/>
              <a:t>cultuur</a:t>
            </a:r>
            <a:r>
              <a:rPr lang="en-US" sz="1700" dirty="0"/>
              <a:t> over </a:t>
            </a:r>
            <a:r>
              <a:rPr lang="en-US" sz="1700" dirty="0" err="1"/>
              <a:t>werk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Welke</a:t>
            </a:r>
            <a:r>
              <a:rPr lang="en-US" sz="1700" dirty="0"/>
              <a:t> </a:t>
            </a:r>
            <a:r>
              <a:rPr lang="en-US" sz="1700" dirty="0" err="1"/>
              <a:t>kenmerkende</a:t>
            </a:r>
            <a:r>
              <a:rPr lang="en-US" sz="1700" dirty="0"/>
              <a:t> </a:t>
            </a:r>
            <a:r>
              <a:rPr lang="en-US" sz="1700" dirty="0" err="1"/>
              <a:t>verschillen</a:t>
            </a:r>
            <a:r>
              <a:rPr lang="en-US" sz="1700" dirty="0"/>
              <a:t> </a:t>
            </a:r>
            <a:r>
              <a:rPr lang="en-US" sz="1700" dirty="0" err="1"/>
              <a:t>zijn</a:t>
            </a:r>
            <a:r>
              <a:rPr lang="en-US" sz="1700" dirty="0"/>
              <a:t> er met </a:t>
            </a:r>
            <a:r>
              <a:rPr lang="en-US" sz="1700" dirty="0" err="1"/>
              <a:t>jullie</a:t>
            </a:r>
            <a:r>
              <a:rPr lang="en-US" sz="1700" dirty="0"/>
              <a:t> </a:t>
            </a:r>
            <a:r>
              <a:rPr lang="en-US" sz="1700" dirty="0" err="1"/>
              <a:t>cultuur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Welke</a:t>
            </a:r>
            <a:r>
              <a:rPr lang="en-US" sz="1700" dirty="0"/>
              <a:t> </a:t>
            </a:r>
            <a:r>
              <a:rPr lang="en-US" sz="1700" dirty="0" err="1"/>
              <a:t>overeenkomsten</a:t>
            </a:r>
            <a:r>
              <a:rPr lang="en-US" sz="1700" dirty="0"/>
              <a:t> </a:t>
            </a:r>
            <a:r>
              <a:rPr lang="en-US" sz="1700" dirty="0" err="1"/>
              <a:t>zijn</a:t>
            </a:r>
            <a:r>
              <a:rPr lang="en-US" sz="1700" dirty="0"/>
              <a:t> er met </a:t>
            </a:r>
            <a:r>
              <a:rPr lang="en-US" sz="1700" dirty="0" err="1"/>
              <a:t>jullie</a:t>
            </a:r>
            <a:r>
              <a:rPr lang="en-US" sz="1700" dirty="0"/>
              <a:t> eigen </a:t>
            </a:r>
            <a:r>
              <a:rPr lang="en-US" sz="1700" dirty="0" err="1"/>
              <a:t>cultuur</a:t>
            </a:r>
            <a:r>
              <a:rPr lang="en-US" sz="1700" dirty="0"/>
              <a:t>?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1143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1" dirty="0"/>
              <a:t>Upload </a:t>
            </a:r>
            <a:r>
              <a:rPr lang="en-US" sz="1700" b="1" dirty="0" err="1"/>
              <a:t>jullie</a:t>
            </a:r>
            <a:r>
              <a:rPr lang="en-US" sz="1700" b="1" dirty="0"/>
              <a:t> </a:t>
            </a:r>
            <a:r>
              <a:rPr lang="en-US" sz="1700" b="1" dirty="0" err="1"/>
              <a:t>bevindingen</a:t>
            </a:r>
            <a:r>
              <a:rPr lang="en-US" sz="1700" b="1" dirty="0"/>
              <a:t> in </a:t>
            </a:r>
            <a:r>
              <a:rPr lang="en-US" sz="1700" b="1" dirty="0" err="1"/>
              <a:t>Simulise</a:t>
            </a:r>
            <a:r>
              <a:rPr lang="en-US" sz="1700" b="1" dirty="0"/>
              <a:t> </a:t>
            </a:r>
            <a:r>
              <a:rPr lang="en-US" sz="1700" b="1" dirty="0" err="1"/>
              <a:t>en</a:t>
            </a:r>
            <a:r>
              <a:rPr lang="en-US" sz="1700" b="1" dirty="0"/>
              <a:t> </a:t>
            </a:r>
            <a:r>
              <a:rPr lang="en-US" sz="1700" b="1" dirty="0" err="1"/>
              <a:t>gebruik</a:t>
            </a:r>
            <a:r>
              <a:rPr lang="en-US" sz="1700" b="1" dirty="0"/>
              <a:t> </a:t>
            </a:r>
            <a:r>
              <a:rPr lang="en-US" sz="1700" b="1" dirty="0" err="1"/>
              <a:t>dit</a:t>
            </a:r>
            <a:r>
              <a:rPr lang="en-US" sz="1700" b="1" dirty="0"/>
              <a:t> </a:t>
            </a:r>
            <a:r>
              <a:rPr lang="en-US" sz="1700" b="1" dirty="0" err="1"/>
              <a:t>onderzoek</a:t>
            </a:r>
            <a:r>
              <a:rPr lang="en-US" sz="1700" b="1" dirty="0"/>
              <a:t> </a:t>
            </a:r>
            <a:r>
              <a:rPr lang="en-US" sz="1700" b="1" dirty="0" err="1"/>
              <a:t>als</a:t>
            </a:r>
            <a:r>
              <a:rPr lang="en-US" sz="1700" b="1" dirty="0"/>
              <a:t> </a:t>
            </a:r>
            <a:r>
              <a:rPr lang="en-US" sz="1700" b="1" dirty="0" err="1"/>
              <a:t>deskresearch</a:t>
            </a:r>
            <a:r>
              <a:rPr lang="en-US" sz="1700" b="1" dirty="0"/>
              <a:t> (</a:t>
            </a:r>
            <a:r>
              <a:rPr lang="en-US" sz="1700" b="1" dirty="0" err="1"/>
              <a:t>denk</a:t>
            </a:r>
            <a:r>
              <a:rPr lang="en-US" sz="1700" b="1" dirty="0"/>
              <a:t> </a:t>
            </a:r>
            <a:r>
              <a:rPr lang="en-US" sz="1700" b="1" dirty="0" err="1"/>
              <a:t>aan</a:t>
            </a:r>
            <a:r>
              <a:rPr lang="en-US" sz="1700" b="1" dirty="0"/>
              <a:t> APA) </a:t>
            </a:r>
            <a:r>
              <a:rPr lang="en-US" sz="1700" b="1" dirty="0" err="1"/>
              <a:t>voor</a:t>
            </a:r>
            <a:r>
              <a:rPr lang="en-US" sz="1700" b="1" dirty="0"/>
              <a:t> het IBS.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612874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FF143-0ABB-4CFF-A5DD-2BA0E6EC9068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2422AA-269B-440D-8433-342C785186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Breedbeeld</PresentationFormat>
  <Paragraphs>42</Paragraphs>
  <Slides>6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Nabespreken</vt:lpstr>
      <vt:lpstr>Sketch Najib Amhali</vt:lpstr>
      <vt:lpstr>Hoeveel weet jij over culturen die anders zijn dan jouw cultuur?</vt:lpstr>
      <vt:lpstr>Opdracht</vt:lpstr>
      <vt:lpstr>Verdieping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1</cp:revision>
  <dcterms:created xsi:type="dcterms:W3CDTF">2021-07-07T07:37:45Z</dcterms:created>
  <dcterms:modified xsi:type="dcterms:W3CDTF">2022-09-14T14:32:26Z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